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5"/>
    <p:sldMasterId id="2147483674" r:id="rId6"/>
    <p:sldMasterId id="2147483686" r:id="rId7"/>
  </p:sldMasterIdLst>
  <p:notesMasterIdLst>
    <p:notesMasterId r:id="rId20"/>
  </p:notesMasterIdLst>
  <p:handoutMasterIdLst>
    <p:handoutMasterId r:id="rId21"/>
  </p:handoutMasterIdLst>
  <p:sldIdLst>
    <p:sldId id="256" r:id="rId8"/>
    <p:sldId id="461" r:id="rId9"/>
    <p:sldId id="462" r:id="rId10"/>
    <p:sldId id="463" r:id="rId11"/>
    <p:sldId id="464" r:id="rId12"/>
    <p:sldId id="465" r:id="rId13"/>
    <p:sldId id="436" r:id="rId14"/>
    <p:sldId id="437" r:id="rId15"/>
    <p:sldId id="457" r:id="rId16"/>
    <p:sldId id="453" r:id="rId17"/>
    <p:sldId id="454" r:id="rId18"/>
    <p:sldId id="458" r:id="rId1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R Cooke" userId="S::rcooke@walkwoodms.worcs.sch.uk::54f587ff-8e59-4edc-8433-f09f0017915a" providerId="AD" clId="Web-{CCF6AB60-13B1-52F2-5019-9A7AA57ABAB6}"/>
    <pc:docChg chg="modSld">
      <pc:chgData name="Miss R Cooke" userId="S::rcooke@walkwoodms.worcs.sch.uk::54f587ff-8e59-4edc-8433-f09f0017915a" providerId="AD" clId="Web-{CCF6AB60-13B1-52F2-5019-9A7AA57ABAB6}" dt="2022-11-03T08:54:35.255" v="36" actId="20577"/>
      <pc:docMkLst>
        <pc:docMk/>
      </pc:docMkLst>
      <pc:sldChg chg="modSp">
        <pc:chgData name="Miss R Cooke" userId="S::rcooke@walkwoodms.worcs.sch.uk::54f587ff-8e59-4edc-8433-f09f0017915a" providerId="AD" clId="Web-{CCF6AB60-13B1-52F2-5019-9A7AA57ABAB6}" dt="2022-11-03T08:54:35.255" v="36" actId="20577"/>
        <pc:sldMkLst>
          <pc:docMk/>
          <pc:sldMk cId="0" sldId="256"/>
        </pc:sldMkLst>
      </pc:sldChg>
    </pc:docChg>
  </pc:docChgLst>
  <pc:docChgLst>
    <pc:chgData name="Mrs L Cull" userId="a5eac952-7acd-406d-8da6-989d3d8cf4d5" providerId="ADAL" clId="{3A7F35C1-07A4-4061-B587-AC15CA9DF7F1}"/>
    <pc:docChg chg="delSld">
      <pc:chgData name="Mrs L Cull" userId="a5eac952-7acd-406d-8da6-989d3d8cf4d5" providerId="ADAL" clId="{3A7F35C1-07A4-4061-B587-AC15CA9DF7F1}" dt="2025-11-11T08:30:05.374" v="11" actId="47"/>
      <pc:docMkLst>
        <pc:docMk/>
      </pc:docMkLst>
      <pc:sldChg chg="del">
        <pc:chgData name="Mrs L Cull" userId="a5eac952-7acd-406d-8da6-989d3d8cf4d5" providerId="ADAL" clId="{3A7F35C1-07A4-4061-B587-AC15CA9DF7F1}" dt="2025-11-11T08:30:05.374" v="11" actId="47"/>
        <pc:sldMkLst>
          <pc:docMk/>
          <pc:sldMk cId="2455556128" sldId="432"/>
        </pc:sldMkLst>
      </pc:sldChg>
      <pc:sldChg chg="del">
        <pc:chgData name="Mrs L Cull" userId="a5eac952-7acd-406d-8da6-989d3d8cf4d5" providerId="ADAL" clId="{3A7F35C1-07A4-4061-B587-AC15CA9DF7F1}" dt="2025-11-11T08:29:57.183" v="0" actId="47"/>
        <pc:sldMkLst>
          <pc:docMk/>
          <pc:sldMk cId="3706900863" sldId="447"/>
        </pc:sldMkLst>
      </pc:sldChg>
      <pc:sldChg chg="del">
        <pc:chgData name="Mrs L Cull" userId="a5eac952-7acd-406d-8da6-989d3d8cf4d5" providerId="ADAL" clId="{3A7F35C1-07A4-4061-B587-AC15CA9DF7F1}" dt="2025-11-11T08:30:02.652" v="7" actId="47"/>
        <pc:sldMkLst>
          <pc:docMk/>
          <pc:sldMk cId="3222339829" sldId="455"/>
        </pc:sldMkLst>
      </pc:sldChg>
      <pc:sldChg chg="del">
        <pc:chgData name="Mrs L Cull" userId="a5eac952-7acd-406d-8da6-989d3d8cf4d5" providerId="ADAL" clId="{3A7F35C1-07A4-4061-B587-AC15CA9DF7F1}" dt="2025-11-11T08:30:03.958" v="9" actId="47"/>
        <pc:sldMkLst>
          <pc:docMk/>
          <pc:sldMk cId="2111562008" sldId="456"/>
        </pc:sldMkLst>
      </pc:sldChg>
      <pc:sldChg chg="del">
        <pc:chgData name="Mrs L Cull" userId="a5eac952-7acd-406d-8da6-989d3d8cf4d5" providerId="ADAL" clId="{3A7F35C1-07A4-4061-B587-AC15CA9DF7F1}" dt="2025-11-11T08:30:03.287" v="8" actId="47"/>
        <pc:sldMkLst>
          <pc:docMk/>
          <pc:sldMk cId="1976608223" sldId="459"/>
        </pc:sldMkLst>
      </pc:sldChg>
      <pc:sldChg chg="del">
        <pc:chgData name="Mrs L Cull" userId="a5eac952-7acd-406d-8da6-989d3d8cf4d5" providerId="ADAL" clId="{3A7F35C1-07A4-4061-B587-AC15CA9DF7F1}" dt="2025-11-11T08:30:04.598" v="10" actId="47"/>
        <pc:sldMkLst>
          <pc:docMk/>
          <pc:sldMk cId="3330714432" sldId="460"/>
        </pc:sldMkLst>
      </pc:sldChg>
      <pc:sldChg chg="del">
        <pc:chgData name="Mrs L Cull" userId="a5eac952-7acd-406d-8da6-989d3d8cf4d5" providerId="ADAL" clId="{3A7F35C1-07A4-4061-B587-AC15CA9DF7F1}" dt="2025-11-11T08:29:57.769" v="1" actId="47"/>
        <pc:sldMkLst>
          <pc:docMk/>
          <pc:sldMk cId="1404203235" sldId="466"/>
        </pc:sldMkLst>
      </pc:sldChg>
      <pc:sldChg chg="del">
        <pc:chgData name="Mrs L Cull" userId="a5eac952-7acd-406d-8da6-989d3d8cf4d5" providerId="ADAL" clId="{3A7F35C1-07A4-4061-B587-AC15CA9DF7F1}" dt="2025-11-11T08:29:58.276" v="2" actId="47"/>
        <pc:sldMkLst>
          <pc:docMk/>
          <pc:sldMk cId="961493689" sldId="467"/>
        </pc:sldMkLst>
      </pc:sldChg>
      <pc:sldChg chg="del">
        <pc:chgData name="Mrs L Cull" userId="a5eac952-7acd-406d-8da6-989d3d8cf4d5" providerId="ADAL" clId="{3A7F35C1-07A4-4061-B587-AC15CA9DF7F1}" dt="2025-11-11T08:29:59.064" v="3" actId="47"/>
        <pc:sldMkLst>
          <pc:docMk/>
          <pc:sldMk cId="1085768806" sldId="468"/>
        </pc:sldMkLst>
      </pc:sldChg>
      <pc:sldChg chg="del">
        <pc:chgData name="Mrs L Cull" userId="a5eac952-7acd-406d-8da6-989d3d8cf4d5" providerId="ADAL" clId="{3A7F35C1-07A4-4061-B587-AC15CA9DF7F1}" dt="2025-11-11T08:30:00.645" v="4" actId="47"/>
        <pc:sldMkLst>
          <pc:docMk/>
          <pc:sldMk cId="3592148125" sldId="469"/>
        </pc:sldMkLst>
      </pc:sldChg>
      <pc:sldChg chg="del">
        <pc:chgData name="Mrs L Cull" userId="a5eac952-7acd-406d-8da6-989d3d8cf4d5" providerId="ADAL" clId="{3A7F35C1-07A4-4061-B587-AC15CA9DF7F1}" dt="2025-11-11T08:30:01.322" v="5" actId="47"/>
        <pc:sldMkLst>
          <pc:docMk/>
          <pc:sldMk cId="2870602431" sldId="470"/>
        </pc:sldMkLst>
      </pc:sldChg>
      <pc:sldChg chg="del">
        <pc:chgData name="Mrs L Cull" userId="a5eac952-7acd-406d-8da6-989d3d8cf4d5" providerId="ADAL" clId="{3A7F35C1-07A4-4061-B587-AC15CA9DF7F1}" dt="2025-11-11T08:30:01.940" v="6" actId="47"/>
        <pc:sldMkLst>
          <pc:docMk/>
          <pc:sldMk cId="3167453823" sldId="471"/>
        </pc:sldMkLst>
      </pc:sldChg>
    </pc:docChg>
  </pc:docChgLst>
  <pc:docChgLst>
    <pc:chgData name="Miss R Cooke" userId="54f587ff-8e59-4edc-8433-f09f0017915a" providerId="ADAL" clId="{F6613DD9-7743-49D1-89DF-5F13325CA378}"/>
    <pc:docChg chg="modSld">
      <pc:chgData name="Miss R Cooke" userId="54f587ff-8e59-4edc-8433-f09f0017915a" providerId="ADAL" clId="{F6613DD9-7743-49D1-89DF-5F13325CA378}" dt="2023-11-14T16:15:23.353" v="38" actId="20577"/>
      <pc:docMkLst>
        <pc:docMk/>
      </pc:docMkLst>
      <pc:sldChg chg="modSp mod">
        <pc:chgData name="Miss R Cooke" userId="54f587ff-8e59-4edc-8433-f09f0017915a" providerId="ADAL" clId="{F6613DD9-7743-49D1-89DF-5F13325CA378}" dt="2023-11-14T16:14:26.308" v="16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F6613DD9-7743-49D1-89DF-5F13325CA378}" dt="2023-11-14T16:15:23.353" v="38" actId="20577"/>
        <pc:sldMkLst>
          <pc:docMk/>
          <pc:sldMk cId="3030216168" sldId="418"/>
        </pc:sldMkLst>
      </pc:sldChg>
    </pc:docChg>
  </pc:docChgLst>
  <pc:docChgLst>
    <pc:chgData name="Miss R Cooke" userId="S::rcooke@walkwoodms.worcs.sch.uk::54f587ff-8e59-4edc-8433-f09f0017915a" providerId="AD" clId="Web-{D3746497-90DB-2A98-E462-B047B5EC8CEC}"/>
    <pc:docChg chg="addSld modSld">
      <pc:chgData name="Miss R Cooke" userId="S::rcooke@walkwoodms.worcs.sch.uk::54f587ff-8e59-4edc-8433-f09f0017915a" providerId="AD" clId="Web-{D3746497-90DB-2A98-E462-B047B5EC8CEC}" dt="2022-11-03T10:51:06.876" v="6984"/>
      <pc:docMkLst>
        <pc:docMk/>
      </pc:docMkLst>
      <pc:sldChg chg="modSp">
        <pc:chgData name="Miss R Cooke" userId="S::rcooke@walkwoodms.worcs.sch.uk::54f587ff-8e59-4edc-8433-f09f0017915a" providerId="AD" clId="Web-{D3746497-90DB-2A98-E462-B047B5EC8CEC}" dt="2022-11-03T10:41:09.437" v="6978" actId="14100"/>
        <pc:sldMkLst>
          <pc:docMk/>
          <pc:sldMk cId="0" sldId="25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39.627" v="6979" actId="20577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43.237" v="6980" actId="20577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53.003" v="6982" actId="20577"/>
        <pc:sldMkLst>
          <pc:docMk/>
          <pc:sldMk cId="0" sldId="27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51:06.876" v="6984"/>
        <pc:sldMkLst>
          <pc:docMk/>
          <pc:sldMk cId="153435901" sldId="425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0:26.286" v="2824" actId="20577"/>
        <pc:sldMkLst>
          <pc:docMk/>
          <pc:sldMk cId="4117551867" sldId="42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2:15.101" v="3193"/>
        <pc:sldMkLst>
          <pc:docMk/>
          <pc:sldMk cId="513085397" sldId="429"/>
        </pc:sldMkLst>
      </pc:sldChg>
      <pc:sldChg chg="modSp add replId">
        <pc:chgData name="Miss R Cooke" userId="S::rcooke@walkwoodms.worcs.sch.uk::54f587ff-8e59-4edc-8433-f09f0017915a" providerId="AD" clId="Web-{D3746497-90DB-2A98-E462-B047B5EC8CEC}" dt="2022-11-03T10:41:46.909" v="6981" actId="20577"/>
        <pc:sldMkLst>
          <pc:docMk/>
          <pc:sldMk cId="207295346" sldId="451"/>
        </pc:sldMkLst>
      </pc:sldChg>
    </pc:docChg>
  </pc:docChgLst>
  <pc:docChgLst>
    <pc:chgData name="Miss R Cooke" userId="S::rcooke@walkwoodms.worcs.sch.uk::54f587ff-8e59-4edc-8433-f09f0017915a" providerId="AD" clId="Web-{D8628F31-DA8B-4F3C-34F1-AFA7B7FDB4E9}"/>
    <pc:docChg chg="modSld sldOrd">
      <pc:chgData name="Miss R Cooke" userId="S::rcooke@walkwoodms.worcs.sch.uk::54f587ff-8e59-4edc-8433-f09f0017915a" providerId="AD" clId="Web-{D8628F31-DA8B-4F3C-34F1-AFA7B7FDB4E9}" dt="2022-11-02T13:11:42.915" v="8"/>
      <pc:docMkLst>
        <pc:docMk/>
      </pc:docMkLst>
      <pc:sldChg chg="ord">
        <pc:chgData name="Miss R Cooke" userId="S::rcooke@walkwoodms.worcs.sch.uk::54f587ff-8e59-4edc-8433-f09f0017915a" providerId="AD" clId="Web-{D8628F31-DA8B-4F3C-34F1-AFA7B7FDB4E9}" dt="2022-11-02T13:11:42.915" v="8"/>
        <pc:sldMkLst>
          <pc:docMk/>
          <pc:sldMk cId="3046247375" sldId="422"/>
        </pc:sldMkLst>
      </pc:sldChg>
      <pc:sldChg chg="ord">
        <pc:chgData name="Miss R Cooke" userId="S::rcooke@walkwoodms.worcs.sch.uk::54f587ff-8e59-4edc-8433-f09f0017915a" providerId="AD" clId="Web-{D8628F31-DA8B-4F3C-34F1-AFA7B7FDB4E9}" dt="2022-11-02T13:11:40.853" v="7"/>
        <pc:sldMkLst>
          <pc:docMk/>
          <pc:sldMk cId="4156699500" sldId="423"/>
        </pc:sldMkLst>
      </pc:sldChg>
      <pc:sldChg chg="modSp">
        <pc:chgData name="Miss R Cooke" userId="S::rcooke@walkwoodms.worcs.sch.uk::54f587ff-8e59-4edc-8433-f09f0017915a" providerId="AD" clId="Web-{D8628F31-DA8B-4F3C-34F1-AFA7B7FDB4E9}" dt="2022-11-02T13:11:34.993" v="5" actId="20577"/>
        <pc:sldMkLst>
          <pc:docMk/>
          <pc:sldMk cId="4015081004" sldId="431"/>
        </pc:sldMkLst>
      </pc:sldChg>
    </pc:docChg>
  </pc:docChgLst>
  <pc:docChgLst>
    <pc:chgData name="Mrs L Cull" userId="S::lcull@walkwoodms.worcs.sch.uk::a5eac952-7acd-406d-8da6-989d3d8cf4d5" providerId="AD" clId="Web-{0FF4F90E-B3C3-8A6C-F885-16E6650D3333}"/>
    <pc:docChg chg="modSld">
      <pc:chgData name="Mrs L Cull" userId="S::lcull@walkwoodms.worcs.sch.uk::a5eac952-7acd-406d-8da6-989d3d8cf4d5" providerId="AD" clId="Web-{0FF4F90E-B3C3-8A6C-F885-16E6650D3333}" dt="2022-11-14T17:29:15.348" v="1" actId="20577"/>
      <pc:docMkLst>
        <pc:docMk/>
      </pc:docMkLst>
      <pc:sldChg chg="modSp">
        <pc:chgData name="Mrs L Cull" userId="S::lcull@walkwoodms.worcs.sch.uk::a5eac952-7acd-406d-8da6-989d3d8cf4d5" providerId="AD" clId="Web-{0FF4F90E-B3C3-8A6C-F885-16E6650D3333}" dt="2022-11-14T17:29:06.957" v="0" actId="20577"/>
        <pc:sldMkLst>
          <pc:docMk/>
          <pc:sldMk cId="1191805783" sldId="426"/>
        </pc:sldMkLst>
      </pc:sldChg>
      <pc:sldChg chg="modSp">
        <pc:chgData name="Mrs L Cull" userId="S::lcull@walkwoodms.worcs.sch.uk::a5eac952-7acd-406d-8da6-989d3d8cf4d5" providerId="AD" clId="Web-{0FF4F90E-B3C3-8A6C-F885-16E6650D3333}" dt="2022-11-14T17:29:15.348" v="1" actId="20577"/>
        <pc:sldMkLst>
          <pc:docMk/>
          <pc:sldMk cId="3749201477" sldId="427"/>
        </pc:sldMkLst>
      </pc:sldChg>
    </pc:docChg>
  </pc:docChgLst>
  <pc:docChgLst>
    <pc:chgData name="Miss R Cooke" userId="54f587ff-8e59-4edc-8433-f09f0017915a" providerId="ADAL" clId="{0B73EFE6-4682-404F-9F3C-ECCF7C2936CE}"/>
    <pc:docChg chg="custSel delSld modSld">
      <pc:chgData name="Miss R Cooke" userId="54f587ff-8e59-4edc-8433-f09f0017915a" providerId="ADAL" clId="{0B73EFE6-4682-404F-9F3C-ECCF7C2936CE}" dt="2024-11-18T17:16:26.897" v="37" actId="47"/>
      <pc:docMkLst>
        <pc:docMk/>
      </pc:docMkLst>
      <pc:sldChg chg="modSp mod">
        <pc:chgData name="Miss R Cooke" userId="54f587ff-8e59-4edc-8433-f09f0017915a" providerId="ADAL" clId="{0B73EFE6-4682-404F-9F3C-ECCF7C2936CE}" dt="2024-11-18T17:15:35.650" v="20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0B73EFE6-4682-404F-9F3C-ECCF7C2936CE}" dt="2024-11-18T17:16:15.923" v="36" actId="20577"/>
        <pc:sldMkLst>
          <pc:docMk/>
          <pc:sldMk cId="3030216168" sldId="418"/>
        </pc:sldMkLst>
      </pc:sldChg>
      <pc:sldChg chg="del">
        <pc:chgData name="Miss R Cooke" userId="54f587ff-8e59-4edc-8433-f09f0017915a" providerId="ADAL" clId="{0B73EFE6-4682-404F-9F3C-ECCF7C2936CE}" dt="2024-11-18T17:16:26.897" v="37" actId="47"/>
        <pc:sldMkLst>
          <pc:docMk/>
          <pc:sldMk cId="3367302004" sldId="452"/>
        </pc:sldMkLst>
      </pc:sldChg>
    </pc:docChg>
  </pc:docChgLst>
  <pc:docChgLst>
    <pc:chgData name="Mrs L Cull" userId="a5eac952-7acd-406d-8da6-989d3d8cf4d5" providerId="ADAL" clId="{1A79162D-1B8A-4BAB-AFA8-E5F3F1685FA2}"/>
    <pc:docChg chg="modSld modNotesMaster modHandout">
      <pc:chgData name="Mrs L Cull" userId="a5eac952-7acd-406d-8da6-989d3d8cf4d5" providerId="ADAL" clId="{1A79162D-1B8A-4BAB-AFA8-E5F3F1685FA2}" dt="2024-11-25T17:14:23.348" v="0"/>
      <pc:docMkLst>
        <pc:docMk/>
      </pc:docMkLst>
      <pc:sldChg chg="modNotes">
        <pc:chgData name="Mrs L Cull" userId="a5eac952-7acd-406d-8da6-989d3d8cf4d5" providerId="ADAL" clId="{1A79162D-1B8A-4BAB-AFA8-E5F3F1685FA2}" dt="2024-11-25T17:14:23.348" v="0"/>
        <pc:sldMkLst>
          <pc:docMk/>
          <pc:sldMk cId="3046247375" sldId="422"/>
        </pc:sldMkLst>
      </pc:sldChg>
    </pc:docChg>
  </pc:docChgLst>
  <pc:docChgLst>
    <pc:chgData name="Miss R Cooke" userId="S::rcooke@walkwoodms.worcs.sch.uk::54f587ff-8e59-4edc-8433-f09f0017915a" providerId="AD" clId="Web-{1F1571E7-CB5B-2ED1-2592-0C40791C983E}"/>
    <pc:docChg chg="addSld delSld modSld sldOrd">
      <pc:chgData name="Miss R Cooke" userId="S::rcooke@walkwoodms.worcs.sch.uk::54f587ff-8e59-4edc-8433-f09f0017915a" providerId="AD" clId="Web-{1F1571E7-CB5B-2ED1-2592-0C40791C983E}" dt="2022-11-02T08:36:21.786" v="265" actId="20577"/>
      <pc:docMkLst>
        <pc:docMk/>
      </pc:docMkLst>
      <pc:sldChg chg="modSp">
        <pc:chgData name="Miss R Cooke" userId="S::rcooke@walkwoodms.worcs.sch.uk::54f587ff-8e59-4edc-8433-f09f0017915a" providerId="AD" clId="Web-{1F1571E7-CB5B-2ED1-2592-0C40791C983E}" dt="2022-11-02T08:26:28.715" v="2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5:59.260" v="0"/>
        <pc:sldMkLst>
          <pc:docMk/>
          <pc:sldMk cId="0" sldId="25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1.776" v="2"/>
        <pc:sldMkLst>
          <pc:docMk/>
          <pc:sldMk cId="0" sldId="26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3.557" v="4"/>
        <pc:sldMkLst>
          <pc:docMk/>
          <pc:sldMk cId="0" sldId="26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0.323" v="1"/>
        <pc:sldMkLst>
          <pc:docMk/>
          <pc:sldMk cId="0" sldId="26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2.354" v="3"/>
        <pc:sldMkLst>
          <pc:docMk/>
          <pc:sldMk cId="0" sldId="26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4.464" v="5"/>
        <pc:sldMkLst>
          <pc:docMk/>
          <pc:sldMk cId="0" sldId="26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042" v="7"/>
        <pc:sldMkLst>
          <pc:docMk/>
          <pc:sldMk cId="0" sldId="26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839" v="8"/>
        <pc:sldMkLst>
          <pc:docMk/>
          <pc:sldMk cId="0" sldId="26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8.464" v="9"/>
        <pc:sldMkLst>
          <pc:docMk/>
          <pc:sldMk cId="0" sldId="26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0.090" v="27"/>
        <pc:sldMkLst>
          <pc:docMk/>
          <pc:sldMk cId="0" sldId="26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856" v="29"/>
        <pc:sldMkLst>
          <pc:docMk/>
          <pc:sldMk cId="0" sldId="271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28:14.691" v="75" actId="20577"/>
        <pc:sldMkLst>
          <pc:docMk/>
          <pc:sldMk cId="0" sldId="276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22.598" v="76"/>
        <pc:sldMkLst>
          <pc:docMk/>
          <pc:sldMk cId="0" sldId="277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40.880" v="78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075" v="28"/>
        <pc:sldMkLst>
          <pc:docMk/>
          <pc:sldMk cId="0" sldId="279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38.111" v="66" actId="20577"/>
        <pc:sldMkLst>
          <pc:docMk/>
          <pc:sldMk cId="0" sldId="280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52.955" v="68" actId="20577"/>
        <pc:sldMkLst>
          <pc:docMk/>
          <pc:sldMk cId="0" sldId="28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586" v="91"/>
        <pc:sldMkLst>
          <pc:docMk/>
          <pc:sldMk cId="0" sldId="29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336" v="96"/>
        <pc:sldMkLst>
          <pc:docMk/>
          <pc:sldMk cId="0" sldId="3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086" v="90"/>
        <pc:sldMkLst>
          <pc:docMk/>
          <pc:sldMk cId="0" sldId="3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867" v="97"/>
        <pc:sldMkLst>
          <pc:docMk/>
          <pc:sldMk cId="0" sldId="3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2.649" v="101"/>
        <pc:sldMkLst>
          <pc:docMk/>
          <pc:sldMk cId="0" sldId="3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5.085" v="80"/>
        <pc:sldMkLst>
          <pc:docMk/>
          <pc:sldMk cId="0" sldId="40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0.664" v="85"/>
        <pc:sldMkLst>
          <pc:docMk/>
          <pc:sldMk cId="0" sldId="40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320" v="86"/>
        <pc:sldMkLst>
          <pc:docMk/>
          <pc:sldMk cId="0" sldId="4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789" v="87"/>
        <pc:sldMkLst>
          <pc:docMk/>
          <pc:sldMk cId="0" sldId="4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2.820" v="88"/>
        <pc:sldMkLst>
          <pc:docMk/>
          <pc:sldMk cId="0" sldId="4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3.461" v="89"/>
        <pc:sldMkLst>
          <pc:docMk/>
          <pc:sldMk cId="0" sldId="4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180" v="92"/>
        <pc:sldMkLst>
          <pc:docMk/>
          <pc:sldMk cId="0" sldId="40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758" v="93"/>
        <pc:sldMkLst>
          <pc:docMk/>
          <pc:sldMk cId="0" sldId="40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180" v="94"/>
        <pc:sldMkLst>
          <pc:docMk/>
          <pc:sldMk cId="0" sldId="40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727" v="95"/>
        <pc:sldMkLst>
          <pc:docMk/>
          <pc:sldMk cId="0" sldId="40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8.399" v="98"/>
        <pc:sldMkLst>
          <pc:docMk/>
          <pc:sldMk cId="0" sldId="41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9.930" v="99"/>
        <pc:sldMkLst>
          <pc:docMk/>
          <pc:sldMk cId="0" sldId="41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1.368" v="100"/>
        <pc:sldMkLst>
          <pc:docMk/>
          <pc:sldMk cId="0" sldId="41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3.868" v="102"/>
        <pc:sldMkLst>
          <pc:docMk/>
          <pc:sldMk cId="0" sldId="41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726" v="82"/>
        <pc:sldMkLst>
          <pc:docMk/>
          <pc:sldMk cId="0" sldId="41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7.273" v="83"/>
        <pc:sldMkLst>
          <pc:docMk/>
          <pc:sldMk cId="0" sldId="41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9.320" v="84"/>
        <pc:sldMkLst>
          <pc:docMk/>
          <pc:sldMk cId="0" sldId="41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5.214" v="6"/>
        <pc:sldMkLst>
          <pc:docMk/>
          <pc:sldMk cId="1065077258" sldId="417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34:22.950" v="204" actId="20577"/>
        <pc:sldMkLst>
          <pc:docMk/>
          <pc:sldMk cId="3030216168" sldId="418"/>
        </pc:sldMkLst>
      </pc:sldChg>
      <pc:sldChg chg="modSp del">
        <pc:chgData name="Miss R Cooke" userId="S::rcooke@walkwoodms.worcs.sch.uk::54f587ff-8e59-4edc-8433-f09f0017915a" providerId="AD" clId="Web-{1F1571E7-CB5B-2ED1-2592-0C40791C983E}" dt="2022-11-02T08:27:22.531" v="59"/>
        <pc:sldMkLst>
          <pc:docMk/>
          <pc:sldMk cId="4285070221" sldId="420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30.348" v="77"/>
        <pc:sldMkLst>
          <pc:docMk/>
          <pc:sldMk cId="500493270" sldId="42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007" v="81"/>
        <pc:sldMkLst>
          <pc:docMk/>
          <pc:sldMk cId="3010980655" sldId="424"/>
        </pc:sldMkLst>
      </pc:sldChg>
      <pc:sldChg chg="addSp modSp new ord">
        <pc:chgData name="Miss R Cooke" userId="S::rcooke@walkwoodms.worcs.sch.uk::54f587ff-8e59-4edc-8433-f09f0017915a" providerId="AD" clId="Web-{1F1571E7-CB5B-2ED1-2592-0C40791C983E}" dt="2022-11-02T08:35:07.500" v="217"/>
        <pc:sldMkLst>
          <pc:docMk/>
          <pc:sldMk cId="153435901" sldId="425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05.195" v="181" actId="20577"/>
        <pc:sldMkLst>
          <pc:docMk/>
          <pc:sldMk cId="1191805783" sldId="426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12.633" v="182" actId="20577"/>
        <pc:sldMkLst>
          <pc:docMk/>
          <pc:sldMk cId="3749201477" sldId="427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41.627" v="228"/>
        <pc:sldMkLst>
          <pc:docMk/>
          <pc:sldMk cId="4117551867" sldId="428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51.128" v="239" actId="1076"/>
        <pc:sldMkLst>
          <pc:docMk/>
          <pc:sldMk cId="513085397" sldId="429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2:57.226" v="180" actId="20577"/>
        <pc:sldMkLst>
          <pc:docMk/>
          <pc:sldMk cId="575977296" sldId="430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32.166" v="185" actId="20577"/>
        <pc:sldMkLst>
          <pc:docMk/>
          <pc:sldMk cId="4015081004" sldId="431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46.354" v="199" actId="20577"/>
        <pc:sldMkLst>
          <pc:docMk/>
          <pc:sldMk cId="2455556128" sldId="432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6:21.786" v="265" actId="20577"/>
        <pc:sldMkLst>
          <pc:docMk/>
          <pc:sldMk cId="567006154" sldId="433"/>
        </pc:sldMkLst>
      </pc:sldChg>
    </pc:docChg>
  </pc:docChgLst>
  <pc:docChgLst>
    <pc:chgData name="Miss R Cooke" userId="54f587ff-8e59-4edc-8433-f09f0017915a" providerId="ADAL" clId="{CB3D7DFA-2296-4514-BC13-67DBF6CE79D5}"/>
    <pc:docChg chg="undo custSel addSld delSld modSld sldOrd delMainMaster">
      <pc:chgData name="Miss R Cooke" userId="54f587ff-8e59-4edc-8433-f09f0017915a" providerId="ADAL" clId="{CB3D7DFA-2296-4514-BC13-67DBF6CE79D5}" dt="2025-11-09T16:12:52.401" v="2839" actId="1076"/>
      <pc:docMkLst>
        <pc:docMk/>
      </pc:docMkLst>
      <pc:sldChg chg="modSp mod">
        <pc:chgData name="Miss R Cooke" userId="54f587ff-8e59-4edc-8433-f09f0017915a" providerId="ADAL" clId="{CB3D7DFA-2296-4514-BC13-67DBF6CE79D5}" dt="2025-11-03T16:08:19.432" v="559" actId="20577"/>
        <pc:sldMkLst>
          <pc:docMk/>
          <pc:sldMk cId="0" sldId="256"/>
        </pc:sldMkLst>
        <pc:spChg chg="mod">
          <ac:chgData name="Miss R Cooke" userId="54f587ff-8e59-4edc-8433-f09f0017915a" providerId="ADAL" clId="{CB3D7DFA-2296-4514-BC13-67DBF6CE79D5}" dt="2025-11-03T16:08:19.432" v="559" actId="20577"/>
          <ac:spMkLst>
            <pc:docMk/>
            <pc:sldMk cId="0" sldId="256"/>
            <ac:spMk id="4099" creationId="{DEAB1048-F7A9-5DB5-F079-D7015EE312E3}"/>
          </ac:spMkLst>
        </pc:spChg>
      </pc:sldChg>
      <pc:sldChg chg="del">
        <pc:chgData name="Miss R Cooke" userId="54f587ff-8e59-4edc-8433-f09f0017915a" providerId="ADAL" clId="{CB3D7DFA-2296-4514-BC13-67DBF6CE79D5}" dt="2025-11-03T16:08:39.705" v="560" actId="47"/>
        <pc:sldMkLst>
          <pc:docMk/>
          <pc:sldMk cId="0" sldId="257"/>
        </pc:sldMkLst>
      </pc:sldChg>
      <pc:sldChg chg="del">
        <pc:chgData name="Miss R Cooke" userId="54f587ff-8e59-4edc-8433-f09f0017915a" providerId="ADAL" clId="{CB3D7DFA-2296-4514-BC13-67DBF6CE79D5}" dt="2025-11-03T16:08:53.399" v="571" actId="47"/>
        <pc:sldMkLst>
          <pc:docMk/>
          <pc:sldMk cId="0" sldId="263"/>
        </pc:sldMkLst>
      </pc:sldChg>
      <pc:sldChg chg="del">
        <pc:chgData name="Miss R Cooke" userId="54f587ff-8e59-4edc-8433-f09f0017915a" providerId="ADAL" clId="{CB3D7DFA-2296-4514-BC13-67DBF6CE79D5}" dt="2025-11-03T16:08:44.318" v="566" actId="47"/>
        <pc:sldMkLst>
          <pc:docMk/>
          <pc:sldMk cId="0" sldId="276"/>
        </pc:sldMkLst>
      </pc:sldChg>
      <pc:sldChg chg="del">
        <pc:chgData name="Miss R Cooke" userId="54f587ff-8e59-4edc-8433-f09f0017915a" providerId="ADAL" clId="{CB3D7DFA-2296-4514-BC13-67DBF6CE79D5}" dt="2025-11-03T16:08:48.370" v="567" actId="47"/>
        <pc:sldMkLst>
          <pc:docMk/>
          <pc:sldMk cId="0" sldId="277"/>
        </pc:sldMkLst>
      </pc:sldChg>
      <pc:sldChg chg="del">
        <pc:chgData name="Miss R Cooke" userId="54f587ff-8e59-4edc-8433-f09f0017915a" providerId="ADAL" clId="{CB3D7DFA-2296-4514-BC13-67DBF6CE79D5}" dt="2025-11-03T16:08:50.066" v="569" actId="47"/>
        <pc:sldMkLst>
          <pc:docMk/>
          <pc:sldMk cId="0" sldId="278"/>
        </pc:sldMkLst>
      </pc:sldChg>
      <pc:sldChg chg="del">
        <pc:chgData name="Miss R Cooke" userId="54f587ff-8e59-4edc-8433-f09f0017915a" providerId="ADAL" clId="{CB3D7DFA-2296-4514-BC13-67DBF6CE79D5}" dt="2025-11-03T16:08:51.443" v="570" actId="47"/>
        <pc:sldMkLst>
          <pc:docMk/>
          <pc:sldMk cId="3030216168" sldId="418"/>
        </pc:sldMkLst>
      </pc:sldChg>
      <pc:sldChg chg="del">
        <pc:chgData name="Miss R Cooke" userId="54f587ff-8e59-4edc-8433-f09f0017915a" providerId="ADAL" clId="{CB3D7DFA-2296-4514-BC13-67DBF6CE79D5}" dt="2025-11-03T16:09:03.731" v="574" actId="47"/>
        <pc:sldMkLst>
          <pc:docMk/>
          <pc:sldMk cId="3046247375" sldId="422"/>
        </pc:sldMkLst>
      </pc:sldChg>
      <pc:sldChg chg="del">
        <pc:chgData name="Miss R Cooke" userId="54f587ff-8e59-4edc-8433-f09f0017915a" providerId="ADAL" clId="{CB3D7DFA-2296-4514-BC13-67DBF6CE79D5}" dt="2025-11-03T16:09:04.463" v="575" actId="47"/>
        <pc:sldMkLst>
          <pc:docMk/>
          <pc:sldMk cId="4156699500" sldId="423"/>
        </pc:sldMkLst>
      </pc:sldChg>
      <pc:sldChg chg="del">
        <pc:chgData name="Miss R Cooke" userId="54f587ff-8e59-4edc-8433-f09f0017915a" providerId="ADAL" clId="{CB3D7DFA-2296-4514-BC13-67DBF6CE79D5}" dt="2025-11-03T16:08:40.842" v="562" actId="47"/>
        <pc:sldMkLst>
          <pc:docMk/>
          <pc:sldMk cId="153435901" sldId="425"/>
        </pc:sldMkLst>
      </pc:sldChg>
      <pc:sldChg chg="del">
        <pc:chgData name="Miss R Cooke" userId="54f587ff-8e59-4edc-8433-f09f0017915a" providerId="ADAL" clId="{CB3D7DFA-2296-4514-BC13-67DBF6CE79D5}" dt="2025-11-03T16:08:40.267" v="561" actId="47"/>
        <pc:sldMkLst>
          <pc:docMk/>
          <pc:sldMk cId="1191805783" sldId="426"/>
        </pc:sldMkLst>
      </pc:sldChg>
      <pc:sldChg chg="del">
        <pc:chgData name="Miss R Cooke" userId="54f587ff-8e59-4edc-8433-f09f0017915a" providerId="ADAL" clId="{CB3D7DFA-2296-4514-BC13-67DBF6CE79D5}" dt="2025-11-03T16:08:43.147" v="565" actId="47"/>
        <pc:sldMkLst>
          <pc:docMk/>
          <pc:sldMk cId="3749201477" sldId="427"/>
        </pc:sldMkLst>
      </pc:sldChg>
      <pc:sldChg chg="del">
        <pc:chgData name="Miss R Cooke" userId="54f587ff-8e59-4edc-8433-f09f0017915a" providerId="ADAL" clId="{CB3D7DFA-2296-4514-BC13-67DBF6CE79D5}" dt="2025-11-03T16:08:41.401" v="563" actId="47"/>
        <pc:sldMkLst>
          <pc:docMk/>
          <pc:sldMk cId="4117551867" sldId="428"/>
        </pc:sldMkLst>
      </pc:sldChg>
      <pc:sldChg chg="del">
        <pc:chgData name="Miss R Cooke" userId="54f587ff-8e59-4edc-8433-f09f0017915a" providerId="ADAL" clId="{CB3D7DFA-2296-4514-BC13-67DBF6CE79D5}" dt="2025-11-03T16:08:42.175" v="564" actId="47"/>
        <pc:sldMkLst>
          <pc:docMk/>
          <pc:sldMk cId="513085397" sldId="429"/>
        </pc:sldMkLst>
      </pc:sldChg>
      <pc:sldChg chg="del">
        <pc:chgData name="Miss R Cooke" userId="54f587ff-8e59-4edc-8433-f09f0017915a" providerId="ADAL" clId="{CB3D7DFA-2296-4514-BC13-67DBF6CE79D5}" dt="2025-11-03T16:09:02.969" v="573" actId="47"/>
        <pc:sldMkLst>
          <pc:docMk/>
          <pc:sldMk cId="4015081004" sldId="431"/>
        </pc:sldMkLst>
      </pc:sldChg>
      <pc:sldChg chg="del">
        <pc:chgData name="Miss R Cooke" userId="54f587ff-8e59-4edc-8433-f09f0017915a" providerId="ADAL" clId="{CB3D7DFA-2296-4514-BC13-67DBF6CE79D5}" dt="2025-11-03T15:57:02.013" v="139" actId="47"/>
        <pc:sldMkLst>
          <pc:docMk/>
          <pc:sldMk cId="2208804942" sldId="433"/>
        </pc:sldMkLst>
      </pc:sldChg>
      <pc:sldChg chg="del">
        <pc:chgData name="Miss R Cooke" userId="54f587ff-8e59-4edc-8433-f09f0017915a" providerId="ADAL" clId="{CB3D7DFA-2296-4514-BC13-67DBF6CE79D5}" dt="2025-11-03T15:57:02.605" v="140" actId="47"/>
        <pc:sldMkLst>
          <pc:docMk/>
          <pc:sldMk cId="680222257" sldId="434"/>
        </pc:sldMkLst>
      </pc:sldChg>
      <pc:sldChg chg="del">
        <pc:chgData name="Miss R Cooke" userId="54f587ff-8e59-4edc-8433-f09f0017915a" providerId="ADAL" clId="{CB3D7DFA-2296-4514-BC13-67DBF6CE79D5}" dt="2025-11-03T15:57:01.457" v="138" actId="47"/>
        <pc:sldMkLst>
          <pc:docMk/>
          <pc:sldMk cId="829962530" sldId="435"/>
        </pc:sldMkLst>
      </pc:sldChg>
      <pc:sldChg chg="modSp mod">
        <pc:chgData name="Miss R Cooke" userId="54f587ff-8e59-4edc-8433-f09f0017915a" providerId="ADAL" clId="{CB3D7DFA-2296-4514-BC13-67DBF6CE79D5}" dt="2025-11-03T16:24:37.777" v="966" actId="404"/>
        <pc:sldMkLst>
          <pc:docMk/>
          <pc:sldMk cId="3034568133" sldId="436"/>
        </pc:sldMkLst>
        <pc:spChg chg="mod">
          <ac:chgData name="Miss R Cooke" userId="54f587ff-8e59-4edc-8433-f09f0017915a" providerId="ADAL" clId="{CB3D7DFA-2296-4514-BC13-67DBF6CE79D5}" dt="2025-11-03T16:24:37.777" v="966" actId="404"/>
          <ac:spMkLst>
            <pc:docMk/>
            <pc:sldMk cId="3034568133" sldId="436"/>
            <ac:spMk id="2053" creationId="{00000000-0000-0000-0000-000000000000}"/>
          </ac:spMkLst>
        </pc:spChg>
      </pc:sldChg>
      <pc:sldChg chg="addSp modSp mod ord">
        <pc:chgData name="Miss R Cooke" userId="54f587ff-8e59-4edc-8433-f09f0017915a" providerId="ADAL" clId="{CB3D7DFA-2296-4514-BC13-67DBF6CE79D5}" dt="2025-11-03T16:03:18.413" v="285" actId="20577"/>
        <pc:sldMkLst>
          <pc:docMk/>
          <pc:sldMk cId="522946362" sldId="437"/>
        </pc:sldMkLst>
        <pc:spChg chg="add mod">
          <ac:chgData name="Miss R Cooke" userId="54f587ff-8e59-4edc-8433-f09f0017915a" providerId="ADAL" clId="{CB3D7DFA-2296-4514-BC13-67DBF6CE79D5}" dt="2025-11-03T16:03:18.413" v="285" actId="20577"/>
          <ac:spMkLst>
            <pc:docMk/>
            <pc:sldMk cId="522946362" sldId="437"/>
            <ac:spMk id="2" creationId="{39BE1F80-46E5-EF3C-3C60-0C5ABB2C5443}"/>
          </ac:spMkLst>
        </pc:spChg>
        <pc:spChg chg="add mod">
          <ac:chgData name="Miss R Cooke" userId="54f587ff-8e59-4edc-8433-f09f0017915a" providerId="ADAL" clId="{CB3D7DFA-2296-4514-BC13-67DBF6CE79D5}" dt="2025-11-03T16:02:22.511" v="264" actId="20577"/>
          <ac:spMkLst>
            <pc:docMk/>
            <pc:sldMk cId="522946362" sldId="437"/>
            <ac:spMk id="3" creationId="{4232FCF2-C436-8E44-4347-8ACEB4CBA73A}"/>
          </ac:spMkLst>
        </pc:spChg>
        <pc:spChg chg="mod">
          <ac:chgData name="Miss R Cooke" userId="54f587ff-8e59-4edc-8433-f09f0017915a" providerId="ADAL" clId="{CB3D7DFA-2296-4514-BC13-67DBF6CE79D5}" dt="2025-11-03T16:02:06.854" v="249" actId="20577"/>
          <ac:spMkLst>
            <pc:docMk/>
            <pc:sldMk cId="522946362" sldId="437"/>
            <ac:spMk id="5" creationId="{A1CD8563-36D1-C250-23D7-E40E0EDE44C3}"/>
          </ac:spMkLst>
        </pc:spChg>
        <pc:spChg chg="mod">
          <ac:chgData name="Miss R Cooke" userId="54f587ff-8e59-4edc-8433-f09f0017915a" providerId="ADAL" clId="{CB3D7DFA-2296-4514-BC13-67DBF6CE79D5}" dt="2025-11-03T16:02:59.078" v="266" actId="20577"/>
          <ac:spMkLst>
            <pc:docMk/>
            <pc:sldMk cId="522946362" sldId="437"/>
            <ac:spMk id="6" creationId="{D71150A1-EDC6-C588-8124-231E4A1F6635}"/>
          </ac:spMkLst>
        </pc:spChg>
        <pc:spChg chg="mod">
          <ac:chgData name="Miss R Cooke" userId="54f587ff-8e59-4edc-8433-f09f0017915a" providerId="ADAL" clId="{CB3D7DFA-2296-4514-BC13-67DBF6CE79D5}" dt="2025-11-03T16:03:10.282" v="283" actId="20577"/>
          <ac:spMkLst>
            <pc:docMk/>
            <pc:sldMk cId="522946362" sldId="437"/>
            <ac:spMk id="7" creationId="{867D4A5F-6B5E-7EF4-8FB1-544235923EF6}"/>
          </ac:spMkLst>
        </pc:spChg>
        <pc:spChg chg="mod">
          <ac:chgData name="Miss R Cooke" userId="54f587ff-8e59-4edc-8433-f09f0017915a" providerId="ADAL" clId="{CB3D7DFA-2296-4514-BC13-67DBF6CE79D5}" dt="2025-11-03T16:03:15.643" v="284" actId="20577"/>
          <ac:spMkLst>
            <pc:docMk/>
            <pc:sldMk cId="522946362" sldId="437"/>
            <ac:spMk id="8" creationId="{94A2B44D-791D-188D-2AE3-4E43C24B57CA}"/>
          </ac:spMkLst>
        </pc:spChg>
        <pc:spChg chg="mod">
          <ac:chgData name="Miss R Cooke" userId="54f587ff-8e59-4edc-8433-f09f0017915a" providerId="ADAL" clId="{CB3D7DFA-2296-4514-BC13-67DBF6CE79D5}" dt="2025-11-03T15:57:58.840" v="186" actId="1076"/>
          <ac:spMkLst>
            <pc:docMk/>
            <pc:sldMk cId="522946362" sldId="437"/>
            <ac:spMk id="4102" creationId="{66C7F963-1E02-C8C5-6B61-A256FD9F1824}"/>
          </ac:spMkLst>
        </pc:spChg>
      </pc:sldChg>
      <pc:sldChg chg="del">
        <pc:chgData name="Miss R Cooke" userId="54f587ff-8e59-4edc-8433-f09f0017915a" providerId="ADAL" clId="{CB3D7DFA-2296-4514-BC13-67DBF6CE79D5}" dt="2025-11-03T16:10:35.674" v="608" actId="47"/>
        <pc:sldMkLst>
          <pc:docMk/>
          <pc:sldMk cId="2624979878" sldId="438"/>
        </pc:sldMkLst>
      </pc:sldChg>
      <pc:sldChg chg="del">
        <pc:chgData name="Miss R Cooke" userId="54f587ff-8e59-4edc-8433-f09f0017915a" providerId="ADAL" clId="{CB3D7DFA-2296-4514-BC13-67DBF6CE79D5}" dt="2025-11-03T15:57:06.804" v="141" actId="47"/>
        <pc:sldMkLst>
          <pc:docMk/>
          <pc:sldMk cId="800297827" sldId="439"/>
        </pc:sldMkLst>
      </pc:sldChg>
      <pc:sldChg chg="del">
        <pc:chgData name="Miss R Cooke" userId="54f587ff-8e59-4edc-8433-f09f0017915a" providerId="ADAL" clId="{CB3D7DFA-2296-4514-BC13-67DBF6CE79D5}" dt="2025-11-03T15:57:07.317" v="142" actId="47"/>
        <pc:sldMkLst>
          <pc:docMk/>
          <pc:sldMk cId="3710360744" sldId="440"/>
        </pc:sldMkLst>
      </pc:sldChg>
      <pc:sldChg chg="del">
        <pc:chgData name="Miss R Cooke" userId="54f587ff-8e59-4edc-8433-f09f0017915a" providerId="ADAL" clId="{CB3D7DFA-2296-4514-BC13-67DBF6CE79D5}" dt="2025-11-03T15:57:08.099" v="143" actId="47"/>
        <pc:sldMkLst>
          <pc:docMk/>
          <pc:sldMk cId="3841279743" sldId="441"/>
        </pc:sldMkLst>
      </pc:sldChg>
      <pc:sldChg chg="del">
        <pc:chgData name="Miss R Cooke" userId="54f587ff-8e59-4edc-8433-f09f0017915a" providerId="ADAL" clId="{CB3D7DFA-2296-4514-BC13-67DBF6CE79D5}" dt="2025-11-03T15:57:10.765" v="146" actId="47"/>
        <pc:sldMkLst>
          <pc:docMk/>
          <pc:sldMk cId="1515124995" sldId="442"/>
        </pc:sldMkLst>
      </pc:sldChg>
      <pc:sldChg chg="del">
        <pc:chgData name="Miss R Cooke" userId="54f587ff-8e59-4edc-8433-f09f0017915a" providerId="ADAL" clId="{CB3D7DFA-2296-4514-BC13-67DBF6CE79D5}" dt="2025-11-03T15:57:11.592" v="147" actId="47"/>
        <pc:sldMkLst>
          <pc:docMk/>
          <pc:sldMk cId="4028627351" sldId="443"/>
        </pc:sldMkLst>
      </pc:sldChg>
      <pc:sldChg chg="del">
        <pc:chgData name="Miss R Cooke" userId="54f587ff-8e59-4edc-8433-f09f0017915a" providerId="ADAL" clId="{CB3D7DFA-2296-4514-BC13-67DBF6CE79D5}" dt="2025-11-03T15:57:12.485" v="148" actId="47"/>
        <pc:sldMkLst>
          <pc:docMk/>
          <pc:sldMk cId="1761441156" sldId="444"/>
        </pc:sldMkLst>
      </pc:sldChg>
      <pc:sldChg chg="del">
        <pc:chgData name="Miss R Cooke" userId="54f587ff-8e59-4edc-8433-f09f0017915a" providerId="ADAL" clId="{CB3D7DFA-2296-4514-BC13-67DBF6CE79D5}" dt="2025-11-03T15:57:09.124" v="144" actId="47"/>
        <pc:sldMkLst>
          <pc:docMk/>
          <pc:sldMk cId="2845798753" sldId="445"/>
        </pc:sldMkLst>
      </pc:sldChg>
      <pc:sldChg chg="del">
        <pc:chgData name="Miss R Cooke" userId="54f587ff-8e59-4edc-8433-f09f0017915a" providerId="ADAL" clId="{CB3D7DFA-2296-4514-BC13-67DBF6CE79D5}" dt="2025-11-03T15:57:09.807" v="145" actId="47"/>
        <pc:sldMkLst>
          <pc:docMk/>
          <pc:sldMk cId="379526368" sldId="446"/>
        </pc:sldMkLst>
      </pc:sldChg>
      <pc:sldChg chg="modSp mod">
        <pc:chgData name="Miss R Cooke" userId="54f587ff-8e59-4edc-8433-f09f0017915a" providerId="ADAL" clId="{CB3D7DFA-2296-4514-BC13-67DBF6CE79D5}" dt="2025-11-03T16:25:35.639" v="989" actId="255"/>
        <pc:sldMkLst>
          <pc:docMk/>
          <pc:sldMk cId="3706900863" sldId="447"/>
        </pc:sldMkLst>
        <pc:spChg chg="mod">
          <ac:chgData name="Miss R Cooke" userId="54f587ff-8e59-4edc-8433-f09f0017915a" providerId="ADAL" clId="{CB3D7DFA-2296-4514-BC13-67DBF6CE79D5}" dt="2025-11-03T16:25:35.639" v="989" actId="255"/>
          <ac:spMkLst>
            <pc:docMk/>
            <pc:sldMk cId="3706900863" sldId="447"/>
            <ac:spMk id="2053" creationId="{00000000-0000-0000-0000-000000000000}"/>
          </ac:spMkLst>
        </pc:spChg>
      </pc:sldChg>
      <pc:sldChg chg="del">
        <pc:chgData name="Miss R Cooke" userId="54f587ff-8e59-4edc-8433-f09f0017915a" providerId="ADAL" clId="{CB3D7DFA-2296-4514-BC13-67DBF6CE79D5}" dt="2025-11-03T16:09:01.881" v="572" actId="47"/>
        <pc:sldMkLst>
          <pc:docMk/>
          <pc:sldMk cId="1157371973" sldId="448"/>
        </pc:sldMkLst>
      </pc:sldChg>
      <pc:sldChg chg="del">
        <pc:chgData name="Miss R Cooke" userId="54f587ff-8e59-4edc-8433-f09f0017915a" providerId="ADAL" clId="{CB3D7DFA-2296-4514-BC13-67DBF6CE79D5}" dt="2025-11-03T15:57:15.161" v="149" actId="47"/>
        <pc:sldMkLst>
          <pc:docMk/>
          <pc:sldMk cId="2104418421" sldId="449"/>
        </pc:sldMkLst>
      </pc:sldChg>
      <pc:sldChg chg="del">
        <pc:chgData name="Miss R Cooke" userId="54f587ff-8e59-4edc-8433-f09f0017915a" providerId="ADAL" clId="{CB3D7DFA-2296-4514-BC13-67DBF6CE79D5}" dt="2025-11-03T15:57:15.830" v="150" actId="47"/>
        <pc:sldMkLst>
          <pc:docMk/>
          <pc:sldMk cId="215609330" sldId="450"/>
        </pc:sldMkLst>
      </pc:sldChg>
      <pc:sldChg chg="del">
        <pc:chgData name="Miss R Cooke" userId="54f587ff-8e59-4edc-8433-f09f0017915a" providerId="ADAL" clId="{CB3D7DFA-2296-4514-BC13-67DBF6CE79D5}" dt="2025-11-03T16:08:49" v="568" actId="47"/>
        <pc:sldMkLst>
          <pc:docMk/>
          <pc:sldMk cId="207295346" sldId="451"/>
        </pc:sldMkLst>
      </pc:sldChg>
      <pc:sldChg chg="addSp delSp modSp new del mod ord">
        <pc:chgData name="Miss R Cooke" userId="54f587ff-8e59-4edc-8433-f09f0017915a" providerId="ADAL" clId="{CB3D7DFA-2296-4514-BC13-67DBF6CE79D5}" dt="2025-11-03T16:24:01.697" v="903" actId="47"/>
        <pc:sldMkLst>
          <pc:docMk/>
          <pc:sldMk cId="3020054019" sldId="452"/>
        </pc:sldMkLst>
      </pc:sldChg>
      <pc:sldChg chg="modSp add mod">
        <pc:chgData name="Miss R Cooke" userId="54f587ff-8e59-4edc-8433-f09f0017915a" providerId="ADAL" clId="{CB3D7DFA-2296-4514-BC13-67DBF6CE79D5}" dt="2025-11-03T15:57:33.473" v="182" actId="20577"/>
        <pc:sldMkLst>
          <pc:docMk/>
          <pc:sldMk cId="1159143146" sldId="453"/>
        </pc:sldMkLst>
        <pc:spChg chg="mod">
          <ac:chgData name="Miss R Cooke" userId="54f587ff-8e59-4edc-8433-f09f0017915a" providerId="ADAL" clId="{CB3D7DFA-2296-4514-BC13-67DBF6CE79D5}" dt="2025-11-03T15:57:33.473" v="182" actId="20577"/>
          <ac:spMkLst>
            <pc:docMk/>
            <pc:sldMk cId="1159143146" sldId="453"/>
            <ac:spMk id="2053" creationId="{6395D047-C249-7F98-5B23-114B72FE3BF3}"/>
          </ac:spMkLst>
        </pc:spChg>
      </pc:sldChg>
      <pc:sldChg chg="modSp add mod">
        <pc:chgData name="Miss R Cooke" userId="54f587ff-8e59-4edc-8433-f09f0017915a" providerId="ADAL" clId="{CB3D7DFA-2296-4514-BC13-67DBF6CE79D5}" dt="2025-11-03T16:18:43.922" v="711" actId="20577"/>
        <pc:sldMkLst>
          <pc:docMk/>
          <pc:sldMk cId="1637692813" sldId="454"/>
        </pc:sldMkLst>
        <pc:spChg chg="mod">
          <ac:chgData name="Miss R Cooke" userId="54f587ff-8e59-4edc-8433-f09f0017915a" providerId="ADAL" clId="{CB3D7DFA-2296-4514-BC13-67DBF6CE79D5}" dt="2025-11-03T16:16:22.057" v="703" actId="20577"/>
          <ac:spMkLst>
            <pc:docMk/>
            <pc:sldMk cId="1637692813" sldId="454"/>
            <ac:spMk id="2" creationId="{51896A6A-7759-F78C-16E9-D8014E17DA66}"/>
          </ac:spMkLst>
        </pc:spChg>
        <pc:spChg chg="mod">
          <ac:chgData name="Miss R Cooke" userId="54f587ff-8e59-4edc-8433-f09f0017915a" providerId="ADAL" clId="{CB3D7DFA-2296-4514-BC13-67DBF6CE79D5}" dt="2025-11-03T16:18:43.922" v="711" actId="20577"/>
          <ac:spMkLst>
            <pc:docMk/>
            <pc:sldMk cId="1637692813" sldId="454"/>
            <ac:spMk id="3" creationId="{ED46CA6A-B1BF-3198-B577-98355A2FAEA8}"/>
          </ac:spMkLst>
        </pc:spChg>
        <pc:spChg chg="mod">
          <ac:chgData name="Miss R Cooke" userId="54f587ff-8e59-4edc-8433-f09f0017915a" providerId="ADAL" clId="{CB3D7DFA-2296-4514-BC13-67DBF6CE79D5}" dt="2025-11-03T16:10:53.971" v="612" actId="6549"/>
          <ac:spMkLst>
            <pc:docMk/>
            <pc:sldMk cId="1637692813" sldId="454"/>
            <ac:spMk id="5" creationId="{B51FECB9-AC0C-C51B-8F65-8FDEAA817180}"/>
          </ac:spMkLst>
        </pc:spChg>
        <pc:spChg chg="mod">
          <ac:chgData name="Miss R Cooke" userId="54f587ff-8e59-4edc-8433-f09f0017915a" providerId="ADAL" clId="{CB3D7DFA-2296-4514-BC13-67DBF6CE79D5}" dt="2025-11-03T16:11:07.342" v="621" actId="20577"/>
          <ac:spMkLst>
            <pc:docMk/>
            <pc:sldMk cId="1637692813" sldId="454"/>
            <ac:spMk id="6" creationId="{F616B1FA-EA9A-F996-678D-48F3422151E4}"/>
          </ac:spMkLst>
        </pc:spChg>
        <pc:spChg chg="mod">
          <ac:chgData name="Miss R Cooke" userId="54f587ff-8e59-4edc-8433-f09f0017915a" providerId="ADAL" clId="{CB3D7DFA-2296-4514-BC13-67DBF6CE79D5}" dt="2025-11-03T16:13:45.394" v="648" actId="20577"/>
          <ac:spMkLst>
            <pc:docMk/>
            <pc:sldMk cId="1637692813" sldId="454"/>
            <ac:spMk id="7" creationId="{AE339138-8DFA-50F9-8F1D-B6F7E816FCF9}"/>
          </ac:spMkLst>
        </pc:spChg>
        <pc:spChg chg="mod">
          <ac:chgData name="Miss R Cooke" userId="54f587ff-8e59-4edc-8433-f09f0017915a" providerId="ADAL" clId="{CB3D7DFA-2296-4514-BC13-67DBF6CE79D5}" dt="2025-11-03T16:15:46.581" v="689"/>
          <ac:spMkLst>
            <pc:docMk/>
            <pc:sldMk cId="1637692813" sldId="454"/>
            <ac:spMk id="8" creationId="{0B5F26D2-593E-E43D-138A-AE9818E74C47}"/>
          </ac:spMkLst>
        </pc:spChg>
        <pc:spChg chg="mod">
          <ac:chgData name="Miss R Cooke" userId="54f587ff-8e59-4edc-8433-f09f0017915a" providerId="ADAL" clId="{CB3D7DFA-2296-4514-BC13-67DBF6CE79D5}" dt="2025-11-03T16:03:36.541" v="303" actId="20577"/>
          <ac:spMkLst>
            <pc:docMk/>
            <pc:sldMk cId="1637692813" sldId="454"/>
            <ac:spMk id="4102" creationId="{87B9EBED-9E90-9A4A-A714-403EE9232C03}"/>
          </ac:spMkLst>
        </pc:spChg>
      </pc:sldChg>
      <pc:sldChg chg="modSp add mod ord">
        <pc:chgData name="Miss R Cooke" userId="54f587ff-8e59-4edc-8433-f09f0017915a" providerId="ADAL" clId="{CB3D7DFA-2296-4514-BC13-67DBF6CE79D5}" dt="2025-11-09T16:11:11.458" v="2452"/>
        <pc:sldMkLst>
          <pc:docMk/>
          <pc:sldMk cId="3222339829" sldId="455"/>
        </pc:sldMkLst>
        <pc:spChg chg="mod">
          <ac:chgData name="Miss R Cooke" userId="54f587ff-8e59-4edc-8433-f09f0017915a" providerId="ADAL" clId="{CB3D7DFA-2296-4514-BC13-67DBF6CE79D5}" dt="2025-11-03T16:19:35.369" v="780" actId="20577"/>
          <ac:spMkLst>
            <pc:docMk/>
            <pc:sldMk cId="3222339829" sldId="455"/>
            <ac:spMk id="2" creationId="{446BB212-9491-2479-7EDD-548CC559A6C9}"/>
          </ac:spMkLst>
        </pc:spChg>
        <pc:spChg chg="mod">
          <ac:chgData name="Miss R Cooke" userId="54f587ff-8e59-4edc-8433-f09f0017915a" providerId="ADAL" clId="{CB3D7DFA-2296-4514-BC13-67DBF6CE79D5}" dt="2025-11-03T16:19:57.282" v="793" actId="20577"/>
          <ac:spMkLst>
            <pc:docMk/>
            <pc:sldMk cId="3222339829" sldId="455"/>
            <ac:spMk id="3" creationId="{0A0D66B3-BE53-9C89-7C12-BA4F6A2E00BE}"/>
          </ac:spMkLst>
        </pc:spChg>
        <pc:spChg chg="mod">
          <ac:chgData name="Miss R Cooke" userId="54f587ff-8e59-4edc-8433-f09f0017915a" providerId="ADAL" clId="{CB3D7DFA-2296-4514-BC13-67DBF6CE79D5}" dt="2025-11-03T16:18:59.883" v="722" actId="20577"/>
          <ac:spMkLst>
            <pc:docMk/>
            <pc:sldMk cId="3222339829" sldId="455"/>
            <ac:spMk id="5" creationId="{1D5ED44D-B7A4-F7BE-E6EC-E37798EC630A}"/>
          </ac:spMkLst>
        </pc:spChg>
        <pc:spChg chg="mod">
          <ac:chgData name="Miss R Cooke" userId="54f587ff-8e59-4edc-8433-f09f0017915a" providerId="ADAL" clId="{CB3D7DFA-2296-4514-BC13-67DBF6CE79D5}" dt="2025-11-03T16:19:05.635" v="734" actId="20577"/>
          <ac:spMkLst>
            <pc:docMk/>
            <pc:sldMk cId="3222339829" sldId="455"/>
            <ac:spMk id="6" creationId="{EFA50346-C868-5F86-B45E-196945D4D438}"/>
          </ac:spMkLst>
        </pc:spChg>
        <pc:spChg chg="mod">
          <ac:chgData name="Miss R Cooke" userId="54f587ff-8e59-4edc-8433-f09f0017915a" providerId="ADAL" clId="{CB3D7DFA-2296-4514-BC13-67DBF6CE79D5}" dt="2025-11-03T16:19:14.690" v="750" actId="20577"/>
          <ac:spMkLst>
            <pc:docMk/>
            <pc:sldMk cId="3222339829" sldId="455"/>
            <ac:spMk id="7" creationId="{60F6BAAE-DC93-007B-1466-952BB75573C6}"/>
          </ac:spMkLst>
        </pc:spChg>
        <pc:spChg chg="mod">
          <ac:chgData name="Miss R Cooke" userId="54f587ff-8e59-4edc-8433-f09f0017915a" providerId="ADAL" clId="{CB3D7DFA-2296-4514-BC13-67DBF6CE79D5}" dt="2025-11-03T16:19:25.273" v="767" actId="20577"/>
          <ac:spMkLst>
            <pc:docMk/>
            <pc:sldMk cId="3222339829" sldId="455"/>
            <ac:spMk id="8" creationId="{F5040E9B-5D82-8F72-8903-0C75BB115790}"/>
          </ac:spMkLst>
        </pc:spChg>
        <pc:spChg chg="mod">
          <ac:chgData name="Miss R Cooke" userId="54f587ff-8e59-4edc-8433-f09f0017915a" providerId="ADAL" clId="{CB3D7DFA-2296-4514-BC13-67DBF6CE79D5}" dt="2025-11-03T16:09:12.815" v="587" actId="20577"/>
          <ac:spMkLst>
            <pc:docMk/>
            <pc:sldMk cId="3222339829" sldId="455"/>
            <ac:spMk id="4102" creationId="{3E2DB900-5424-23B9-FCFE-F8862DEF0273}"/>
          </ac:spMkLst>
        </pc:spChg>
      </pc:sldChg>
      <pc:sldChg chg="modSp add mod">
        <pc:chgData name="Miss R Cooke" userId="54f587ff-8e59-4edc-8433-f09f0017915a" providerId="ADAL" clId="{CB3D7DFA-2296-4514-BC13-67DBF6CE79D5}" dt="2025-11-03T16:33:46.774" v="991" actId="20577"/>
        <pc:sldMkLst>
          <pc:docMk/>
          <pc:sldMk cId="2111562008" sldId="456"/>
        </pc:sldMkLst>
        <pc:spChg chg="mod">
          <ac:chgData name="Miss R Cooke" userId="54f587ff-8e59-4edc-8433-f09f0017915a" providerId="ADAL" clId="{CB3D7DFA-2296-4514-BC13-67DBF6CE79D5}" dt="2025-11-03T16:23:14.274" v="886" actId="20577"/>
          <ac:spMkLst>
            <pc:docMk/>
            <pc:sldMk cId="2111562008" sldId="456"/>
            <ac:spMk id="2" creationId="{18527230-E65E-EE3E-9EF5-BD7983EC2D8C}"/>
          </ac:spMkLst>
        </pc:spChg>
        <pc:spChg chg="mod">
          <ac:chgData name="Miss R Cooke" userId="54f587ff-8e59-4edc-8433-f09f0017915a" providerId="ADAL" clId="{CB3D7DFA-2296-4514-BC13-67DBF6CE79D5}" dt="2025-11-03T16:33:46.774" v="991" actId="20577"/>
          <ac:spMkLst>
            <pc:docMk/>
            <pc:sldMk cId="2111562008" sldId="456"/>
            <ac:spMk id="3" creationId="{1B27AEE9-DB2F-7780-B36D-A882A4B9703A}"/>
          </ac:spMkLst>
        </pc:spChg>
        <pc:spChg chg="mod">
          <ac:chgData name="Miss R Cooke" userId="54f587ff-8e59-4edc-8433-f09f0017915a" providerId="ADAL" clId="{CB3D7DFA-2296-4514-BC13-67DBF6CE79D5}" dt="2025-11-03T16:20:55.738" v="819" actId="20577"/>
          <ac:spMkLst>
            <pc:docMk/>
            <pc:sldMk cId="2111562008" sldId="456"/>
            <ac:spMk id="5" creationId="{B9FAE7E4-849E-073A-BBD3-96BD71D78597}"/>
          </ac:spMkLst>
        </pc:spChg>
        <pc:spChg chg="mod">
          <ac:chgData name="Miss R Cooke" userId="54f587ff-8e59-4edc-8433-f09f0017915a" providerId="ADAL" clId="{CB3D7DFA-2296-4514-BC13-67DBF6CE79D5}" dt="2025-11-03T16:22:41.305" v="835" actId="20577"/>
          <ac:spMkLst>
            <pc:docMk/>
            <pc:sldMk cId="2111562008" sldId="456"/>
            <ac:spMk id="6" creationId="{0450D17E-F9D7-7E97-17E7-458F35AF6453}"/>
          </ac:spMkLst>
        </pc:spChg>
        <pc:spChg chg="mod">
          <ac:chgData name="Miss R Cooke" userId="54f587ff-8e59-4edc-8433-f09f0017915a" providerId="ADAL" clId="{CB3D7DFA-2296-4514-BC13-67DBF6CE79D5}" dt="2025-11-03T16:22:54.661" v="854" actId="20577"/>
          <ac:spMkLst>
            <pc:docMk/>
            <pc:sldMk cId="2111562008" sldId="456"/>
            <ac:spMk id="7" creationId="{5FBA8545-D67A-A3CE-E2BC-F6934C63D8A8}"/>
          </ac:spMkLst>
        </pc:spChg>
        <pc:spChg chg="mod">
          <ac:chgData name="Miss R Cooke" userId="54f587ff-8e59-4edc-8433-f09f0017915a" providerId="ADAL" clId="{CB3D7DFA-2296-4514-BC13-67DBF6CE79D5}" dt="2025-11-03T16:23:05.728" v="873" actId="20577"/>
          <ac:spMkLst>
            <pc:docMk/>
            <pc:sldMk cId="2111562008" sldId="456"/>
            <ac:spMk id="8" creationId="{8AC38B75-F77C-E32D-9992-2E60E39A2153}"/>
          </ac:spMkLst>
        </pc:spChg>
      </pc:sldChg>
      <pc:sldChg chg="modSp add mod">
        <pc:chgData name="Miss R Cooke" userId="54f587ff-8e59-4edc-8433-f09f0017915a" providerId="ADAL" clId="{CB3D7DFA-2296-4514-BC13-67DBF6CE79D5}" dt="2025-11-03T16:57:29.404" v="1036" actId="20577"/>
        <pc:sldMkLst>
          <pc:docMk/>
          <pc:sldMk cId="1731938179" sldId="457"/>
        </pc:sldMkLst>
        <pc:spChg chg="mod">
          <ac:chgData name="Miss R Cooke" userId="54f587ff-8e59-4edc-8433-f09f0017915a" providerId="ADAL" clId="{CB3D7DFA-2296-4514-BC13-67DBF6CE79D5}" dt="2025-11-03T16:57:24.785" v="1028" actId="20577"/>
          <ac:spMkLst>
            <pc:docMk/>
            <pc:sldMk cId="1731938179" sldId="457"/>
            <ac:spMk id="2" creationId="{D41A6EE6-1DA4-4292-59CB-DA0C43A726F2}"/>
          </ac:spMkLst>
        </pc:spChg>
        <pc:spChg chg="mod">
          <ac:chgData name="Miss R Cooke" userId="54f587ff-8e59-4edc-8433-f09f0017915a" providerId="ADAL" clId="{CB3D7DFA-2296-4514-BC13-67DBF6CE79D5}" dt="2025-11-03T16:57:29.404" v="1036" actId="20577"/>
          <ac:spMkLst>
            <pc:docMk/>
            <pc:sldMk cId="1731938179" sldId="457"/>
            <ac:spMk id="3" creationId="{BE57FA06-4B89-FC78-D830-7F68FEDDD2AF}"/>
          </ac:spMkLst>
        </pc:spChg>
        <pc:spChg chg="mod">
          <ac:chgData name="Miss R Cooke" userId="54f587ff-8e59-4edc-8433-f09f0017915a" providerId="ADAL" clId="{CB3D7DFA-2296-4514-BC13-67DBF6CE79D5}" dt="2025-11-03T16:57:04.543" v="997" actId="20577"/>
          <ac:spMkLst>
            <pc:docMk/>
            <pc:sldMk cId="1731938179" sldId="457"/>
            <ac:spMk id="5" creationId="{B83389BB-1551-A150-21F7-337D82B89581}"/>
          </ac:spMkLst>
        </pc:spChg>
        <pc:spChg chg="mod">
          <ac:chgData name="Miss R Cooke" userId="54f587ff-8e59-4edc-8433-f09f0017915a" providerId="ADAL" clId="{CB3D7DFA-2296-4514-BC13-67DBF6CE79D5}" dt="2025-11-03T16:57:08.940" v="1004" actId="20577"/>
          <ac:spMkLst>
            <pc:docMk/>
            <pc:sldMk cId="1731938179" sldId="457"/>
            <ac:spMk id="6" creationId="{D8B18F4D-73AF-4898-F2D8-C20460758500}"/>
          </ac:spMkLst>
        </pc:spChg>
        <pc:spChg chg="mod">
          <ac:chgData name="Miss R Cooke" userId="54f587ff-8e59-4edc-8433-f09f0017915a" providerId="ADAL" clId="{CB3D7DFA-2296-4514-BC13-67DBF6CE79D5}" dt="2025-11-03T16:57:14.682" v="1011" actId="20577"/>
          <ac:spMkLst>
            <pc:docMk/>
            <pc:sldMk cId="1731938179" sldId="457"/>
            <ac:spMk id="7" creationId="{6B06229E-BDE7-EF77-5AF7-865ECD31378F}"/>
          </ac:spMkLst>
        </pc:spChg>
        <pc:spChg chg="mod">
          <ac:chgData name="Miss R Cooke" userId="54f587ff-8e59-4edc-8433-f09f0017915a" providerId="ADAL" clId="{CB3D7DFA-2296-4514-BC13-67DBF6CE79D5}" dt="2025-11-03T16:57:19.470" v="1021" actId="20577"/>
          <ac:spMkLst>
            <pc:docMk/>
            <pc:sldMk cId="1731938179" sldId="457"/>
            <ac:spMk id="8" creationId="{BB6E7AF2-827A-AE2C-AF06-A827F750B1C5}"/>
          </ac:spMkLst>
        </pc:spChg>
        <pc:spChg chg="mod">
          <ac:chgData name="Miss R Cooke" userId="54f587ff-8e59-4edc-8433-f09f0017915a" providerId="ADAL" clId="{CB3D7DFA-2296-4514-BC13-67DBF6CE79D5}" dt="2025-11-03T16:14:55.336" v="680" actId="207"/>
          <ac:spMkLst>
            <pc:docMk/>
            <pc:sldMk cId="1731938179" sldId="457"/>
            <ac:spMk id="4102" creationId="{43089D0E-AE58-C2F5-769C-E09BD94E1D29}"/>
          </ac:spMkLst>
        </pc:spChg>
      </pc:sldChg>
      <pc:sldChg chg="modSp add mod">
        <pc:chgData name="Miss R Cooke" userId="54f587ff-8e59-4edc-8433-f09f0017915a" providerId="ADAL" clId="{CB3D7DFA-2296-4514-BC13-67DBF6CE79D5}" dt="2025-11-03T16:58:01.676" v="1075" actId="20577"/>
        <pc:sldMkLst>
          <pc:docMk/>
          <pc:sldMk cId="2605694238" sldId="458"/>
        </pc:sldMkLst>
        <pc:spChg chg="mod">
          <ac:chgData name="Miss R Cooke" userId="54f587ff-8e59-4edc-8433-f09f0017915a" providerId="ADAL" clId="{CB3D7DFA-2296-4514-BC13-67DBF6CE79D5}" dt="2025-11-03T16:57:55.782" v="1064" actId="20577"/>
          <ac:spMkLst>
            <pc:docMk/>
            <pc:sldMk cId="2605694238" sldId="458"/>
            <ac:spMk id="2" creationId="{E6600C38-5D24-0917-29B9-813CF6E11EE3}"/>
          </ac:spMkLst>
        </pc:spChg>
        <pc:spChg chg="mod">
          <ac:chgData name="Miss R Cooke" userId="54f587ff-8e59-4edc-8433-f09f0017915a" providerId="ADAL" clId="{CB3D7DFA-2296-4514-BC13-67DBF6CE79D5}" dt="2025-11-03T16:58:01.676" v="1075" actId="20577"/>
          <ac:spMkLst>
            <pc:docMk/>
            <pc:sldMk cId="2605694238" sldId="458"/>
            <ac:spMk id="3" creationId="{D6DA501E-3308-7CA7-3A52-F0CD2125243D}"/>
          </ac:spMkLst>
        </pc:spChg>
        <pc:spChg chg="mod">
          <ac:chgData name="Miss R Cooke" userId="54f587ff-8e59-4edc-8433-f09f0017915a" providerId="ADAL" clId="{CB3D7DFA-2296-4514-BC13-67DBF6CE79D5}" dt="2025-11-03T16:57:37.312" v="1040" actId="20577"/>
          <ac:spMkLst>
            <pc:docMk/>
            <pc:sldMk cId="2605694238" sldId="458"/>
            <ac:spMk id="5" creationId="{21CD9F54-6A61-E9B2-42F6-43920DEAA4DE}"/>
          </ac:spMkLst>
        </pc:spChg>
        <pc:spChg chg="mod">
          <ac:chgData name="Miss R Cooke" userId="54f587ff-8e59-4edc-8433-f09f0017915a" providerId="ADAL" clId="{CB3D7DFA-2296-4514-BC13-67DBF6CE79D5}" dt="2025-11-03T16:57:40.843" v="1044" actId="20577"/>
          <ac:spMkLst>
            <pc:docMk/>
            <pc:sldMk cId="2605694238" sldId="458"/>
            <ac:spMk id="6" creationId="{7DF0807F-45E3-D626-0EE5-E6A9FCBFF3A7}"/>
          </ac:spMkLst>
        </pc:spChg>
        <pc:spChg chg="mod">
          <ac:chgData name="Miss R Cooke" userId="54f587ff-8e59-4edc-8433-f09f0017915a" providerId="ADAL" clId="{CB3D7DFA-2296-4514-BC13-67DBF6CE79D5}" dt="2025-11-03T16:57:47.165" v="1051" actId="20577"/>
          <ac:spMkLst>
            <pc:docMk/>
            <pc:sldMk cId="2605694238" sldId="458"/>
            <ac:spMk id="7" creationId="{D90E48EB-08E7-9F8D-DC8E-6CB6CA6525A3}"/>
          </ac:spMkLst>
        </pc:spChg>
        <pc:spChg chg="mod">
          <ac:chgData name="Miss R Cooke" userId="54f587ff-8e59-4edc-8433-f09f0017915a" providerId="ADAL" clId="{CB3D7DFA-2296-4514-BC13-67DBF6CE79D5}" dt="2025-11-03T16:57:51.537" v="1057" actId="20577"/>
          <ac:spMkLst>
            <pc:docMk/>
            <pc:sldMk cId="2605694238" sldId="458"/>
            <ac:spMk id="8" creationId="{9F79808C-92C0-CDEB-8B62-56A1BD4A7838}"/>
          </ac:spMkLst>
        </pc:spChg>
      </pc:sldChg>
      <pc:sldChg chg="modSp add mod">
        <pc:chgData name="Miss R Cooke" userId="54f587ff-8e59-4edc-8433-f09f0017915a" providerId="ADAL" clId="{CB3D7DFA-2296-4514-BC13-67DBF6CE79D5}" dt="2025-11-03T16:59:18.327" v="1095" actId="20577"/>
        <pc:sldMkLst>
          <pc:docMk/>
          <pc:sldMk cId="1976608223" sldId="459"/>
        </pc:sldMkLst>
        <pc:spChg chg="mod">
          <ac:chgData name="Miss R Cooke" userId="54f587ff-8e59-4edc-8433-f09f0017915a" providerId="ADAL" clId="{CB3D7DFA-2296-4514-BC13-67DBF6CE79D5}" dt="2025-11-03T16:59:15.258" v="1091" actId="20577"/>
          <ac:spMkLst>
            <pc:docMk/>
            <pc:sldMk cId="1976608223" sldId="459"/>
            <ac:spMk id="2" creationId="{90F8F298-37DD-0ED6-BFF9-1C61560F5387}"/>
          </ac:spMkLst>
        </pc:spChg>
        <pc:spChg chg="mod">
          <ac:chgData name="Miss R Cooke" userId="54f587ff-8e59-4edc-8433-f09f0017915a" providerId="ADAL" clId="{CB3D7DFA-2296-4514-BC13-67DBF6CE79D5}" dt="2025-11-03T16:59:18.327" v="1095" actId="20577"/>
          <ac:spMkLst>
            <pc:docMk/>
            <pc:sldMk cId="1976608223" sldId="459"/>
            <ac:spMk id="3" creationId="{6CF591F0-1BAA-3A7F-B086-531F401C57D7}"/>
          </ac:spMkLst>
        </pc:spChg>
        <pc:spChg chg="mod">
          <ac:chgData name="Miss R Cooke" userId="54f587ff-8e59-4edc-8433-f09f0017915a" providerId="ADAL" clId="{CB3D7DFA-2296-4514-BC13-67DBF6CE79D5}" dt="2025-11-03T16:58:05.945" v="1078" actId="20577"/>
          <ac:spMkLst>
            <pc:docMk/>
            <pc:sldMk cId="1976608223" sldId="459"/>
            <ac:spMk id="5" creationId="{980C6E65-48D3-BBA7-F060-0E798CB27A08}"/>
          </ac:spMkLst>
        </pc:spChg>
        <pc:spChg chg="mod">
          <ac:chgData name="Miss R Cooke" userId="54f587ff-8e59-4edc-8433-f09f0017915a" providerId="ADAL" clId="{CB3D7DFA-2296-4514-BC13-67DBF6CE79D5}" dt="2025-11-03T16:58:08.223" v="1081" actId="20577"/>
          <ac:spMkLst>
            <pc:docMk/>
            <pc:sldMk cId="1976608223" sldId="459"/>
            <ac:spMk id="6" creationId="{1C1F7DE7-024F-D0CC-B97D-D1B0AE77E507}"/>
          </ac:spMkLst>
        </pc:spChg>
        <pc:spChg chg="mod">
          <ac:chgData name="Miss R Cooke" userId="54f587ff-8e59-4edc-8433-f09f0017915a" providerId="ADAL" clId="{CB3D7DFA-2296-4514-BC13-67DBF6CE79D5}" dt="2025-11-03T16:59:08.469" v="1084" actId="20577"/>
          <ac:spMkLst>
            <pc:docMk/>
            <pc:sldMk cId="1976608223" sldId="459"/>
            <ac:spMk id="7" creationId="{4D3F9A84-0AA5-BFB5-C399-7C43972E9DE4}"/>
          </ac:spMkLst>
        </pc:spChg>
        <pc:spChg chg="mod">
          <ac:chgData name="Miss R Cooke" userId="54f587ff-8e59-4edc-8433-f09f0017915a" providerId="ADAL" clId="{CB3D7DFA-2296-4514-BC13-67DBF6CE79D5}" dt="2025-11-03T16:59:11.827" v="1087" actId="20577"/>
          <ac:spMkLst>
            <pc:docMk/>
            <pc:sldMk cId="1976608223" sldId="459"/>
            <ac:spMk id="8" creationId="{8D19941D-110D-E1B7-34CB-F977B5A46824}"/>
          </ac:spMkLst>
        </pc:spChg>
      </pc:sldChg>
      <pc:sldChg chg="modSp add mod">
        <pc:chgData name="Miss R Cooke" userId="54f587ff-8e59-4edc-8433-f09f0017915a" providerId="ADAL" clId="{CB3D7DFA-2296-4514-BC13-67DBF6CE79D5}" dt="2025-11-03T16:59:46.837" v="1130" actId="20577"/>
        <pc:sldMkLst>
          <pc:docMk/>
          <pc:sldMk cId="3330714432" sldId="460"/>
        </pc:sldMkLst>
        <pc:spChg chg="mod">
          <ac:chgData name="Miss R Cooke" userId="54f587ff-8e59-4edc-8433-f09f0017915a" providerId="ADAL" clId="{CB3D7DFA-2296-4514-BC13-67DBF6CE79D5}" dt="2025-11-03T16:59:41.750" v="1122" actId="20577"/>
          <ac:spMkLst>
            <pc:docMk/>
            <pc:sldMk cId="3330714432" sldId="460"/>
            <ac:spMk id="2" creationId="{4F48E2F0-A730-4B27-CAA5-A7562CA97E21}"/>
          </ac:spMkLst>
        </pc:spChg>
        <pc:spChg chg="mod">
          <ac:chgData name="Miss R Cooke" userId="54f587ff-8e59-4edc-8433-f09f0017915a" providerId="ADAL" clId="{CB3D7DFA-2296-4514-BC13-67DBF6CE79D5}" dt="2025-11-03T16:59:46.837" v="1130" actId="20577"/>
          <ac:spMkLst>
            <pc:docMk/>
            <pc:sldMk cId="3330714432" sldId="460"/>
            <ac:spMk id="3" creationId="{ABFDE19F-B935-6DC8-C449-BFB9811CCDF4}"/>
          </ac:spMkLst>
        </pc:spChg>
        <pc:spChg chg="mod">
          <ac:chgData name="Miss R Cooke" userId="54f587ff-8e59-4edc-8433-f09f0017915a" providerId="ADAL" clId="{CB3D7DFA-2296-4514-BC13-67DBF6CE79D5}" dt="2025-11-03T16:59:22.889" v="1097" actId="20577"/>
          <ac:spMkLst>
            <pc:docMk/>
            <pc:sldMk cId="3330714432" sldId="460"/>
            <ac:spMk id="5" creationId="{390A91AA-48D3-0BFC-1672-066669B741D0}"/>
          </ac:spMkLst>
        </pc:spChg>
        <pc:spChg chg="mod">
          <ac:chgData name="Miss R Cooke" userId="54f587ff-8e59-4edc-8433-f09f0017915a" providerId="ADAL" clId="{CB3D7DFA-2296-4514-BC13-67DBF6CE79D5}" dt="2025-11-03T16:59:26.335" v="1102" actId="20577"/>
          <ac:spMkLst>
            <pc:docMk/>
            <pc:sldMk cId="3330714432" sldId="460"/>
            <ac:spMk id="6" creationId="{749C313E-91D7-36BF-F5EE-9D0063208E15}"/>
          </ac:spMkLst>
        </pc:spChg>
        <pc:spChg chg="mod">
          <ac:chgData name="Miss R Cooke" userId="54f587ff-8e59-4edc-8433-f09f0017915a" providerId="ADAL" clId="{CB3D7DFA-2296-4514-BC13-67DBF6CE79D5}" dt="2025-11-03T16:59:33.672" v="1109" actId="20577"/>
          <ac:spMkLst>
            <pc:docMk/>
            <pc:sldMk cId="3330714432" sldId="460"/>
            <ac:spMk id="7" creationId="{428BA401-DF6B-BC9D-7C46-2E942E378AB3}"/>
          </ac:spMkLst>
        </pc:spChg>
        <pc:spChg chg="mod">
          <ac:chgData name="Miss R Cooke" userId="54f587ff-8e59-4edc-8433-f09f0017915a" providerId="ADAL" clId="{CB3D7DFA-2296-4514-BC13-67DBF6CE79D5}" dt="2025-11-03T16:59:37.811" v="1115" actId="20577"/>
          <ac:spMkLst>
            <pc:docMk/>
            <pc:sldMk cId="3330714432" sldId="460"/>
            <ac:spMk id="8" creationId="{AF477621-694E-ED53-52F8-AE58CC220592}"/>
          </ac:spMkLst>
        </pc:spChg>
      </pc:sldChg>
      <pc:sldChg chg="modSp add mod">
        <pc:chgData name="Miss R Cooke" userId="54f587ff-8e59-4edc-8433-f09f0017915a" providerId="ADAL" clId="{CB3D7DFA-2296-4514-BC13-67DBF6CE79D5}" dt="2025-11-09T16:04:14.331" v="1341" actId="404"/>
        <pc:sldMkLst>
          <pc:docMk/>
          <pc:sldMk cId="1253624317" sldId="461"/>
        </pc:sldMkLst>
        <pc:spChg chg="mod">
          <ac:chgData name="Miss R Cooke" userId="54f587ff-8e59-4edc-8433-f09f0017915a" providerId="ADAL" clId="{CB3D7DFA-2296-4514-BC13-67DBF6CE79D5}" dt="2025-11-09T16:01:53.168" v="1206" actId="1076"/>
          <ac:spMkLst>
            <pc:docMk/>
            <pc:sldMk cId="1253624317" sldId="461"/>
            <ac:spMk id="2052" creationId="{3FC14E40-C6B1-C6D8-1A96-DCC58B885D67}"/>
          </ac:spMkLst>
        </pc:spChg>
        <pc:spChg chg="mod">
          <ac:chgData name="Miss R Cooke" userId="54f587ff-8e59-4edc-8433-f09f0017915a" providerId="ADAL" clId="{CB3D7DFA-2296-4514-BC13-67DBF6CE79D5}" dt="2025-11-09T16:04:14.331" v="1341" actId="404"/>
          <ac:spMkLst>
            <pc:docMk/>
            <pc:sldMk cId="1253624317" sldId="461"/>
            <ac:spMk id="2053" creationId="{AA744617-F5A0-A2AC-65EE-A1DB97D5DF50}"/>
          </ac:spMkLst>
        </pc:spChg>
      </pc:sldChg>
      <pc:sldChg chg="new del">
        <pc:chgData name="Miss R Cooke" userId="54f587ff-8e59-4edc-8433-f09f0017915a" providerId="ADAL" clId="{CB3D7DFA-2296-4514-BC13-67DBF6CE79D5}" dt="2025-11-09T16:01:07.176" v="1132" actId="47"/>
        <pc:sldMkLst>
          <pc:docMk/>
          <pc:sldMk cId="2843918685" sldId="461"/>
        </pc:sldMkLst>
      </pc:sldChg>
      <pc:sldChg chg="modSp add mod">
        <pc:chgData name="Miss R Cooke" userId="54f587ff-8e59-4edc-8433-f09f0017915a" providerId="ADAL" clId="{CB3D7DFA-2296-4514-BC13-67DBF6CE79D5}" dt="2025-11-09T16:04:31.170" v="1348" actId="255"/>
        <pc:sldMkLst>
          <pc:docMk/>
          <pc:sldMk cId="441670671" sldId="462"/>
        </pc:sldMkLst>
        <pc:spChg chg="mod">
          <ac:chgData name="Miss R Cooke" userId="54f587ff-8e59-4edc-8433-f09f0017915a" providerId="ADAL" clId="{CB3D7DFA-2296-4514-BC13-67DBF6CE79D5}" dt="2025-11-09T16:04:31.170" v="1348" actId="255"/>
          <ac:spMkLst>
            <pc:docMk/>
            <pc:sldMk cId="441670671" sldId="462"/>
            <ac:spMk id="2053" creationId="{95F8E4DF-B3D2-A906-FF8D-BBF536E0CDD7}"/>
          </ac:spMkLst>
        </pc:spChg>
      </pc:sldChg>
      <pc:sldChg chg="modSp add mod">
        <pc:chgData name="Miss R Cooke" userId="54f587ff-8e59-4edc-8433-f09f0017915a" providerId="ADAL" clId="{CB3D7DFA-2296-4514-BC13-67DBF6CE79D5}" dt="2025-11-09T16:05:00.220" v="1419" actId="20577"/>
        <pc:sldMkLst>
          <pc:docMk/>
          <pc:sldMk cId="98041071" sldId="463"/>
        </pc:sldMkLst>
        <pc:spChg chg="mod">
          <ac:chgData name="Miss R Cooke" userId="54f587ff-8e59-4edc-8433-f09f0017915a" providerId="ADAL" clId="{CB3D7DFA-2296-4514-BC13-67DBF6CE79D5}" dt="2025-11-09T16:05:00.220" v="1419" actId="20577"/>
          <ac:spMkLst>
            <pc:docMk/>
            <pc:sldMk cId="98041071" sldId="463"/>
            <ac:spMk id="2053" creationId="{68BB3D7A-101C-5149-2630-0F018A3000A6}"/>
          </ac:spMkLst>
        </pc:spChg>
      </pc:sldChg>
      <pc:sldChg chg="modSp add mod">
        <pc:chgData name="Miss R Cooke" userId="54f587ff-8e59-4edc-8433-f09f0017915a" providerId="ADAL" clId="{CB3D7DFA-2296-4514-BC13-67DBF6CE79D5}" dt="2025-11-09T16:06:57.973" v="1812" actId="20577"/>
        <pc:sldMkLst>
          <pc:docMk/>
          <pc:sldMk cId="553296627" sldId="464"/>
        </pc:sldMkLst>
        <pc:spChg chg="mod">
          <ac:chgData name="Miss R Cooke" userId="54f587ff-8e59-4edc-8433-f09f0017915a" providerId="ADAL" clId="{CB3D7DFA-2296-4514-BC13-67DBF6CE79D5}" dt="2025-11-09T16:06:57.973" v="1812" actId="20577"/>
          <ac:spMkLst>
            <pc:docMk/>
            <pc:sldMk cId="553296627" sldId="464"/>
            <ac:spMk id="2053" creationId="{3410C108-902F-EE67-7D89-3AA444E9B5D7}"/>
          </ac:spMkLst>
        </pc:spChg>
      </pc:sldChg>
      <pc:sldChg chg="modSp add mod">
        <pc:chgData name="Miss R Cooke" userId="54f587ff-8e59-4edc-8433-f09f0017915a" providerId="ADAL" clId="{CB3D7DFA-2296-4514-BC13-67DBF6CE79D5}" dt="2025-11-09T16:09:35.060" v="2443" actId="14100"/>
        <pc:sldMkLst>
          <pc:docMk/>
          <pc:sldMk cId="1047712224" sldId="465"/>
        </pc:sldMkLst>
        <pc:spChg chg="mod">
          <ac:chgData name="Miss R Cooke" userId="54f587ff-8e59-4edc-8433-f09f0017915a" providerId="ADAL" clId="{CB3D7DFA-2296-4514-BC13-67DBF6CE79D5}" dt="2025-11-09T16:09:35.060" v="2443" actId="14100"/>
          <ac:spMkLst>
            <pc:docMk/>
            <pc:sldMk cId="1047712224" sldId="465"/>
            <ac:spMk id="2053" creationId="{90E2897F-1CC2-BA13-A402-F02E9FAF4C58}"/>
          </ac:spMkLst>
        </pc:spChg>
        <pc:picChg chg="mod">
          <ac:chgData name="Miss R Cooke" userId="54f587ff-8e59-4edc-8433-f09f0017915a" providerId="ADAL" clId="{CB3D7DFA-2296-4514-BC13-67DBF6CE79D5}" dt="2025-11-09T16:09:03.084" v="2437" actId="1076"/>
          <ac:picMkLst>
            <pc:docMk/>
            <pc:sldMk cId="1047712224" sldId="465"/>
            <ac:picMk id="2050" creationId="{078F51FE-BE14-ED91-31C7-C34FD1971027}"/>
          </ac:picMkLst>
        </pc:picChg>
      </pc:sldChg>
      <pc:sldChg chg="add">
        <pc:chgData name="Miss R Cooke" userId="54f587ff-8e59-4edc-8433-f09f0017915a" providerId="ADAL" clId="{CB3D7DFA-2296-4514-BC13-67DBF6CE79D5}" dt="2025-11-09T16:10:14.159" v="2444"/>
        <pc:sldMkLst>
          <pc:docMk/>
          <pc:sldMk cId="1404203235" sldId="466"/>
        </pc:sldMkLst>
      </pc:sldChg>
      <pc:sldChg chg="add">
        <pc:chgData name="Miss R Cooke" userId="54f587ff-8e59-4edc-8433-f09f0017915a" providerId="ADAL" clId="{CB3D7DFA-2296-4514-BC13-67DBF6CE79D5}" dt="2025-11-09T16:10:22.177" v="2445"/>
        <pc:sldMkLst>
          <pc:docMk/>
          <pc:sldMk cId="961493689" sldId="467"/>
        </pc:sldMkLst>
      </pc:sldChg>
      <pc:sldChg chg="add">
        <pc:chgData name="Miss R Cooke" userId="54f587ff-8e59-4edc-8433-f09f0017915a" providerId="ADAL" clId="{CB3D7DFA-2296-4514-BC13-67DBF6CE79D5}" dt="2025-11-09T16:10:32.201" v="2446"/>
        <pc:sldMkLst>
          <pc:docMk/>
          <pc:sldMk cId="1085768806" sldId="468"/>
        </pc:sldMkLst>
      </pc:sldChg>
      <pc:sldChg chg="add">
        <pc:chgData name="Miss R Cooke" userId="54f587ff-8e59-4edc-8433-f09f0017915a" providerId="ADAL" clId="{CB3D7DFA-2296-4514-BC13-67DBF6CE79D5}" dt="2025-11-09T16:10:44.094" v="2447"/>
        <pc:sldMkLst>
          <pc:docMk/>
          <pc:sldMk cId="3592148125" sldId="469"/>
        </pc:sldMkLst>
      </pc:sldChg>
      <pc:sldChg chg="modSp add mod">
        <pc:chgData name="Miss R Cooke" userId="54f587ff-8e59-4edc-8433-f09f0017915a" providerId="ADAL" clId="{CB3D7DFA-2296-4514-BC13-67DBF6CE79D5}" dt="2025-11-09T16:11:07.947" v="2450" actId="1076"/>
        <pc:sldMkLst>
          <pc:docMk/>
          <pc:sldMk cId="2870602431" sldId="470"/>
        </pc:sldMkLst>
        <pc:spChg chg="mod">
          <ac:chgData name="Miss R Cooke" userId="54f587ff-8e59-4edc-8433-f09f0017915a" providerId="ADAL" clId="{CB3D7DFA-2296-4514-BC13-67DBF6CE79D5}" dt="2025-11-09T16:11:07.947" v="2450" actId="1076"/>
          <ac:spMkLst>
            <pc:docMk/>
            <pc:sldMk cId="2870602431" sldId="470"/>
            <ac:spMk id="2053" creationId="{45359E58-62C0-18B5-A528-99E079998DD0}"/>
          </ac:spMkLst>
        </pc:spChg>
      </pc:sldChg>
      <pc:sldChg chg="modSp add mod">
        <pc:chgData name="Miss R Cooke" userId="54f587ff-8e59-4edc-8433-f09f0017915a" providerId="ADAL" clId="{CB3D7DFA-2296-4514-BC13-67DBF6CE79D5}" dt="2025-11-09T16:12:52.401" v="2839" actId="1076"/>
        <pc:sldMkLst>
          <pc:docMk/>
          <pc:sldMk cId="3167453823" sldId="471"/>
        </pc:sldMkLst>
        <pc:spChg chg="mod">
          <ac:chgData name="Miss R Cooke" userId="54f587ff-8e59-4edc-8433-f09f0017915a" providerId="ADAL" clId="{CB3D7DFA-2296-4514-BC13-67DBF6CE79D5}" dt="2025-11-09T16:12:52.401" v="2839" actId="1076"/>
          <ac:spMkLst>
            <pc:docMk/>
            <pc:sldMk cId="3167453823" sldId="471"/>
            <ac:spMk id="2053" creationId="{D8E6D926-222E-4095-ADF2-59D12302D111}"/>
          </ac:spMkLst>
        </pc:spChg>
      </pc:sldChg>
      <pc:sldMasterChg chg="del delSldLayout">
        <pc:chgData name="Miss R Cooke" userId="54f587ff-8e59-4edc-8433-f09f0017915a" providerId="ADAL" clId="{CB3D7DFA-2296-4514-BC13-67DBF6CE79D5}" dt="2025-11-03T15:57:12.485" v="148" actId="47"/>
        <pc:sldMasterMkLst>
          <pc:docMk/>
          <pc:sldMasterMk cId="233030240" sldId="2147483648"/>
        </pc:sldMasterMkLst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926908911" sldId="2147483649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2502145476" sldId="2147483650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1232308496" sldId="2147483651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733062046" sldId="2147483652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2212129121" sldId="2147483653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3420636449" sldId="2147483654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1277056518" sldId="2147483655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1664468603" sldId="2147483656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3787925452" sldId="2147483657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1104440812" sldId="2147483658"/>
          </pc:sldLayoutMkLst>
        </pc:sldLayoutChg>
        <pc:sldLayoutChg chg="del">
          <pc:chgData name="Miss R Cooke" userId="54f587ff-8e59-4edc-8433-f09f0017915a" providerId="ADAL" clId="{CB3D7DFA-2296-4514-BC13-67DBF6CE79D5}" dt="2025-11-03T15:57:12.485" v="148" actId="47"/>
          <pc:sldLayoutMkLst>
            <pc:docMk/>
            <pc:sldMasterMk cId="233030240" sldId="2147483648"/>
            <pc:sldLayoutMk cId="3127109412" sldId="2147483659"/>
          </pc:sldLayoutMkLst>
        </pc:sldLayoutChg>
      </pc:sldMasterChg>
      <pc:sldMasterChg chg="del delSldLayout">
        <pc:chgData name="Miss R Cooke" userId="54f587ff-8e59-4edc-8433-f09f0017915a" providerId="ADAL" clId="{CB3D7DFA-2296-4514-BC13-67DBF6CE79D5}" dt="2025-11-03T15:57:02.605" v="140" actId="47"/>
        <pc:sldMasterMkLst>
          <pc:docMk/>
          <pc:sldMasterMk cId="0" sldId="2147483662"/>
        </pc:sldMasterMkLst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1358442402" sldId="2147483675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3296409899" sldId="2147483676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1994069545" sldId="2147483677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3613159391" sldId="2147483678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3412184374" sldId="2147483679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3220420033" sldId="2147483680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1868516676" sldId="2147483681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3586810498" sldId="2147483682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1978919976" sldId="2147483683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1733162924" sldId="2147483684"/>
          </pc:sldLayoutMkLst>
        </pc:sldLayoutChg>
        <pc:sldLayoutChg chg="del">
          <pc:chgData name="Miss R Cooke" userId="54f587ff-8e59-4edc-8433-f09f0017915a" providerId="ADAL" clId="{CB3D7DFA-2296-4514-BC13-67DBF6CE79D5}" dt="2025-11-03T15:57:02.605" v="140" actId="4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del delSldLayout">
        <pc:chgData name="Miss R Cooke" userId="54f587ff-8e59-4edc-8433-f09f0017915a" providerId="ADAL" clId="{CB3D7DFA-2296-4514-BC13-67DBF6CE79D5}" dt="2025-11-03T16:09:01.881" v="572" actId="47"/>
        <pc:sldMasterMkLst>
          <pc:docMk/>
          <pc:sldMasterMk cId="0" sldId="2147483710"/>
        </pc:sldMasterMkLst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395498523" sldId="2147483698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2159460363" sldId="2147483699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1431956331" sldId="2147483700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2237806508" sldId="2147483701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3626841039" sldId="2147483702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2377656489" sldId="2147483703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2435872382" sldId="2147483704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1419213012" sldId="2147483705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3044874879" sldId="2147483706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47306605" sldId="2147483707"/>
          </pc:sldLayoutMkLst>
        </pc:sldLayoutChg>
        <pc:sldLayoutChg chg="del">
          <pc:chgData name="Miss R Cooke" userId="54f587ff-8e59-4edc-8433-f09f0017915a" providerId="ADAL" clId="{CB3D7DFA-2296-4514-BC13-67DBF6CE79D5}" dt="2025-11-03T16:09:01.881" v="572" actId="47"/>
          <pc:sldLayoutMkLst>
            <pc:docMk/>
            <pc:sldMasterMk cId="0" sldId="2147483710"/>
            <pc:sldLayoutMk cId="3097509300" sldId="2147483708"/>
          </pc:sldLayoutMkLst>
        </pc:sldLayoutChg>
      </pc:sldMasterChg>
    </pc:docChg>
  </pc:docChgLst>
  <pc:docChgLst>
    <pc:chgData name="Miss R Cooke" userId="S::rcooke@walkwoodms.worcs.sch.uk::54f587ff-8e59-4edc-8433-f09f0017915a" providerId="AD" clId="Web-{817DB456-A7D0-B2AE-750A-6E22DBA21113}"/>
    <pc:docChg chg="addSld">
      <pc:chgData name="Miss R Cooke" userId="S::rcooke@walkwoodms.worcs.sch.uk::54f587ff-8e59-4edc-8433-f09f0017915a" providerId="AD" clId="Web-{817DB456-A7D0-B2AE-750A-6E22DBA21113}" dt="2022-11-14T19:17:25.300" v="0"/>
      <pc:docMkLst>
        <pc:docMk/>
      </pc:docMkLst>
      <pc:sldChg chg="new">
        <pc:chgData name="Miss R Cooke" userId="S::rcooke@walkwoodms.worcs.sch.uk::54f587ff-8e59-4edc-8433-f09f0017915a" providerId="AD" clId="Web-{817DB456-A7D0-B2AE-750A-6E22DBA21113}" dt="2022-11-14T19:17:25.300" v="0"/>
        <pc:sldMkLst>
          <pc:docMk/>
          <pc:sldMk cId="3367302004" sldId="452"/>
        </pc:sldMkLst>
      </pc:sldChg>
    </pc:docChg>
  </pc:docChgLst>
  <pc:docChgLst>
    <pc:chgData name="Miss R Cooke" userId="S::rcooke@walkwoodms.worcs.sch.uk::54f587ff-8e59-4edc-8433-f09f0017915a" providerId="AD" clId="Web-{4F095763-8BB6-69C5-3F41-C2306DE033FC}"/>
    <pc:docChg chg="addSld delSld modSld sldOrd addMainMaster modMainMaster">
      <pc:chgData name="Miss R Cooke" userId="S::rcooke@walkwoodms.worcs.sch.uk::54f587ff-8e59-4edc-8433-f09f0017915a" providerId="AD" clId="Web-{4F095763-8BB6-69C5-3F41-C2306DE033FC}" dt="2022-11-02T12:21:24.001" v="5663" actId="20577"/>
      <pc:docMkLst>
        <pc:docMk/>
      </pc:docMkLst>
      <pc:sldChg chg="modSp">
        <pc:chgData name="Miss R Cooke" userId="S::rcooke@walkwoodms.worcs.sch.uk::54f587ff-8e59-4edc-8433-f09f0017915a" providerId="AD" clId="Web-{4F095763-8BB6-69C5-3F41-C2306DE033FC}" dt="2022-11-02T12:06:09.012" v="549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6.632" v="5501"/>
        <pc:sldMkLst>
          <pc:docMk/>
          <pc:sldMk cId="0" sldId="272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50.507" v="5504"/>
        <pc:sldMkLst>
          <pc:docMk/>
          <pc:sldMk cId="0" sldId="273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9.647" v="5503"/>
        <pc:sldMkLst>
          <pc:docMk/>
          <pc:sldMk cId="0" sldId="274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8.944" v="5502"/>
        <pc:sldMkLst>
          <pc:docMk/>
          <pc:sldMk cId="0" sldId="275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0:43.504" v="4113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3:23.352" v="4833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5:48.027" v="5491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8.798" v="5655"/>
        <pc:sldMkLst>
          <pc:docMk/>
          <pc:sldMk cId="0" sldId="280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9.235" v="5656"/>
        <pc:sldMkLst>
          <pc:docMk/>
          <pc:sldMk cId="0" sldId="281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08:03.764" v="5499" actId="20577"/>
        <pc:sldMkLst>
          <pc:docMk/>
          <pc:sldMk cId="3030216168" sldId="418"/>
        </pc:sldMkLst>
      </pc:sldChg>
      <pc:sldChg chg="delSp del">
        <pc:chgData name="Miss R Cooke" userId="S::rcooke@walkwoodms.worcs.sch.uk::54f587ff-8e59-4edc-8433-f09f0017915a" providerId="AD" clId="Web-{4F095763-8BB6-69C5-3F41-C2306DE033FC}" dt="2022-11-02T09:44:31.445" v="1426"/>
        <pc:sldMkLst>
          <pc:docMk/>
          <pc:sldMk cId="500493270" sldId="421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5.783" v="3760"/>
        <pc:sldMkLst>
          <pc:docMk/>
          <pc:sldMk cId="153435901" sldId="425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9.082" v="3284" actId="20577"/>
        <pc:sldMkLst>
          <pc:docMk/>
          <pc:sldMk cId="1191805783" sldId="426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1.629" v="3283" actId="20577"/>
        <pc:sldMkLst>
          <pc:docMk/>
          <pc:sldMk cId="3749201477" sldId="427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1.049" v="3759"/>
        <pc:sldMkLst>
          <pc:docMk/>
          <pc:sldMk cId="4117551867" sldId="428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9:04.877" v="3762"/>
        <pc:sldMkLst>
          <pc:docMk/>
          <pc:sldMk cId="513085397" sldId="429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4.850" v="5500"/>
        <pc:sldMkLst>
          <pc:docMk/>
          <pc:sldMk cId="575977296" sldId="430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21:24.001" v="5663" actId="20577"/>
        <pc:sldMkLst>
          <pc:docMk/>
          <pc:sldMk cId="4015081004" sldId="431"/>
        </pc:sldMkLst>
      </pc:sldChg>
      <pc:sldChg chg="del">
        <pc:chgData name="Miss R Cooke" userId="S::rcooke@walkwoodms.worcs.sch.uk::54f587ff-8e59-4edc-8433-f09f0017915a" providerId="AD" clId="Web-{4F095763-8BB6-69C5-3F41-C2306DE033FC}" dt="2022-11-02T09:34:48.762" v="1108"/>
        <pc:sldMkLst>
          <pc:docMk/>
          <pc:sldMk cId="567006154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07.476" v="5505"/>
        <pc:sldMkLst>
          <pc:docMk/>
          <pc:sldMk cId="2208804942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16.867" v="5506"/>
        <pc:sldMkLst>
          <pc:docMk/>
          <pc:sldMk cId="680222257" sldId="434"/>
        </pc:sldMkLst>
      </pc:sldChg>
      <pc:sldChg chg="modSp add del replId">
        <pc:chgData name="Miss R Cooke" userId="S::rcooke@walkwoodms.worcs.sch.uk::54f587ff-8e59-4edc-8433-f09f0017915a" providerId="AD" clId="Web-{4F095763-8BB6-69C5-3F41-C2306DE033FC}" dt="2022-11-02T09:41:41.067" v="1112"/>
        <pc:sldMkLst>
          <pc:docMk/>
          <pc:sldMk cId="2521517296" sldId="434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5:00.149" v="5538" actId="20577"/>
        <pc:sldMkLst>
          <pc:docMk/>
          <pc:sldMk cId="829962530" sldId="435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5:18.587" v="5566" actId="20577"/>
        <pc:sldMkLst>
          <pc:docMk/>
          <pc:sldMk cId="3034568133" sldId="436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5:19.009" v="5567"/>
        <pc:sldMkLst>
          <pc:docMk/>
          <pc:sldMk cId="522946362" sldId="437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6:06.244" v="5581" actId="20577"/>
        <pc:sldMkLst>
          <pc:docMk/>
          <pc:sldMk cId="2624979878" sldId="43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6:55.261" v="5586" actId="20577"/>
        <pc:sldMkLst>
          <pc:docMk/>
          <pc:sldMk cId="800297827" sldId="439"/>
        </pc:sldMkLst>
      </pc:sldChg>
      <pc:sldChg chg="add del">
        <pc:chgData name="Miss R Cooke" userId="S::rcooke@walkwoodms.worcs.sch.uk::54f587ff-8e59-4edc-8433-f09f0017915a" providerId="AD" clId="Web-{4F095763-8BB6-69C5-3F41-C2306DE033FC}" dt="2022-11-02T12:17:58.934" v="5594"/>
        <pc:sldMkLst>
          <pc:docMk/>
          <pc:sldMk cId="3244380539" sldId="440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09.952" v="5611"/>
        <pc:sldMkLst>
          <pc:docMk/>
          <pc:sldMk cId="3710360744" sldId="440"/>
        </pc:sldMkLst>
      </pc:sldChg>
      <pc:sldChg chg="addSp delSp modSp new del">
        <pc:chgData name="Miss R Cooke" userId="S::rcooke@walkwoodms.worcs.sch.uk::54f587ff-8e59-4edc-8433-f09f0017915a" providerId="AD" clId="Web-{4F095763-8BB6-69C5-3F41-C2306DE033FC}" dt="2022-11-02T12:19:04.608" v="5610"/>
        <pc:sldMkLst>
          <pc:docMk/>
          <pc:sldMk cId="2045338597" sldId="441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15.358" v="5612"/>
        <pc:sldMkLst>
          <pc:docMk/>
          <pc:sldMk cId="3841279743" sldId="441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9:36.499" v="5618" actId="20577"/>
        <pc:sldMkLst>
          <pc:docMk/>
          <pc:sldMk cId="1515124995" sldId="442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37.155" v="5619"/>
        <pc:sldMkLst>
          <pc:docMk/>
          <pc:sldMk cId="4028627351" sldId="44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52.577" v="5620"/>
        <pc:sldMkLst>
          <pc:docMk/>
          <pc:sldMk cId="1761441156" sldId="444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17.203" v="5627" actId="20577"/>
        <pc:sldMkLst>
          <pc:docMk/>
          <pc:sldMk cId="2845798753" sldId="445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22.578" v="5628"/>
        <pc:sldMkLst>
          <pc:docMk/>
          <pc:sldMk cId="379526368" sldId="446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48.501" v="5632" actId="20577"/>
        <pc:sldMkLst>
          <pc:docMk/>
          <pc:sldMk cId="3706900863" sldId="447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48.923" v="5633"/>
        <pc:sldMkLst>
          <pc:docMk/>
          <pc:sldMk cId="1157371973" sldId="44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1:06.079" v="5653" actId="20577"/>
        <pc:sldMkLst>
          <pc:docMk/>
          <pc:sldMk cId="2104418421" sldId="449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1:06.532" v="5654"/>
        <pc:sldMkLst>
          <pc:docMk/>
          <pc:sldMk cId="215609330" sldId="450"/>
        </pc:sldMkLst>
      </pc:sldChg>
      <pc:sldMasterChg chg="add addSldLayout">
        <pc:chgData name="Miss R Cooke" userId="S::rcooke@walkwoodms.worcs.sch.uk::54f587ff-8e59-4edc-8433-f09f0017915a" providerId="AD" clId="Web-{4F095763-8BB6-69C5-3F41-C2306DE033FC}" dt="2022-11-02T12:19:37.155" v="5619"/>
        <pc:sldMasterMkLst>
          <pc:docMk/>
          <pc:sldMasterMk cId="233030240" sldId="2147483648"/>
        </pc:sldMasterMkLst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926908911" sldId="214748364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502145476" sldId="214748365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32308496" sldId="214748365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733062046" sldId="214748365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212129121" sldId="214748365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420636449" sldId="214748365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77056518" sldId="214748365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664468603" sldId="214748365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787925452" sldId="214748365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104440812" sldId="214748365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127109412" sldId="2147483659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4:42.789" v="5507"/>
        <pc:sldMasterMkLst>
          <pc:docMk/>
          <pc:sldMasterMk cId="0" sldId="2147483662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358442402" sldId="214748367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96409899" sldId="214748367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94069545" sldId="214748367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613159391" sldId="214748367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412184374" sldId="214748367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20420033" sldId="214748368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868516676" sldId="214748368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586810498" sldId="214748368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78919976" sldId="214748368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733162924" sldId="214748368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74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7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86"/>
        </pc:sldMasterMkLst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265828501" sldId="214748366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4125573986" sldId="214748366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750772443" sldId="214748366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91035505" sldId="214748366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90217313" sldId="214748366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123409522" sldId="214748366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655202073" sldId="214748366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042418427" sldId="214748367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538303503" sldId="214748367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666809136" sldId="214748367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304085415" sldId="2147483673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0"/>
        </pc:sldMasterMkLst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95498523" sldId="214748369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159460363" sldId="214748369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31956331" sldId="214748370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237806508" sldId="214748370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626841039" sldId="214748370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377656489" sldId="214748370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435872382" sldId="214748370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19213012" sldId="214748370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44874879" sldId="214748370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47306605" sldId="214748370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97509300" sldId="2147483708"/>
          </pc:sldLayoutMkLst>
        </pc:sldLayoutChg>
      </pc:sldMasterChg>
      <pc:sldMasterChg chg="replId mo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1"/>
        </pc:sldMasterMkLst>
        <pc:sldLayoutChg chg="replI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0" sldId="2147483711"/>
            <pc:sldLayoutMk cId="3025249081" sldId="214748370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67495448" sldId="2147483712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83111753" sldId="2147483713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26056738" sldId="2147483714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1453169926" sldId="2147483715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06368590" sldId="2147483716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331429854" sldId="2147483717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257933800" sldId="2147483718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43963993" sldId="214748371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811299327" sldId="2147483720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283169555" sldId="21474837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F37B3-775B-2A73-1FA3-19FE0AD686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A1E74-6869-AA97-B736-9D2FDE2E6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EC2DC2F-6F1D-4303-9661-652E1434531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ED511-748C-C669-404A-1C0F305360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FCA58-2483-0216-65EA-F7721F11F9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AA0974-77F1-4B9F-89CB-09094CDEF6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23066D-FE68-BD52-954F-0B768B7F4E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B6063-1237-C06E-7B14-849FB4BF60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E1320A-3C33-4327-B206-32CAE2B3106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F18774C-49BA-D088-1633-887859B92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C4E67C-F90E-2DB6-DCA9-3DCB3EECFF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0551-0B39-CB8B-5603-2FC0DBACB1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2CC21-E5D9-8737-FF32-AF4D54A0F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07DE49-5F2F-4989-81DB-EDD7800F8A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5F63C-CEBD-16D5-CC7D-D4E1BE48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3DD06-DA5D-472B-AD2D-6A27F1821BEE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37277-9C88-AB80-0E84-C0872F2A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39E2F-D6CA-C5DD-9938-6B590019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F4D69-0E17-471E-B7AF-047E2DFE52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749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9E275-0B6C-DACF-A25B-5C4014E8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53243-B44B-4F9C-861C-5A0B21E3FFE2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F9128-771E-607C-F044-917CA2030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F5A31-56E7-0F43-E36D-F5962F5C1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859DC-9FAA-4404-8A44-91DE4D0E7D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316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76EB8-98CC-C094-A7EE-4148D0D7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9FCD-D621-48B1-85AF-B1B5EB030AB3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D1AC2-C9B2-F7B1-CAA8-225FC320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12957-B7A4-3FE1-1331-9C9A869E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AE381-AFFD-4B1F-8B17-F12552793F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5249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3D0D1-DB4F-4DA0-9254-016D4F0A252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B934-4400-4904-AE81-92E56A524E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0584-76EE-4B41-BBED-D209BE84756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825FD-51C0-4E32-AB8D-2EC85D6B4C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6235-26AF-4816-8407-F738B3357B4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C6339-1380-4E57-9B82-48400A49AD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2F16-7A8D-4931-A2F2-D5AEDF748D9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9DEDF-57D4-4620-8CE0-B378FD0F1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54437-EB03-48D5-8023-1218BD14C27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E4E0A-2C2F-46C5-80C6-2C2218E40C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5DC0E-62C6-425C-A173-5AB24534834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17B1B-F845-4376-A20C-9CCEF2D13C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52FC6-A696-4498-AE60-9DA8AF5D0FF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7E66-DAD6-4CFB-8D72-3BB34D4FC1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C1A21-C6E3-4FE2-95F2-311E8E6915B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2B8B2-3E1D-4937-89CB-4EA38C526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18780-3726-9519-FB75-823E34720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47166-836E-43DC-95BB-619501C45EE1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8D5B8-D60C-E61A-D588-FF7B0465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44929-7FED-3821-8276-C32C41FF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90786-6E78-43B1-9606-82DD8AFAD1A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3111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F63B7-2877-4486-A80F-9DCAD93B3C3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C4AE-457C-4774-B8D0-5C8A14BDB0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DB57A-8FF8-4E78-942C-AC0ED229739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BB44F-AD51-4269-B4D1-6852970CA1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F89D2-3E74-4291-8C0C-C125AC9DCD83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FE2BF-24DA-4191-BCC9-3815499105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ADF82-4343-BAE8-5261-DFD19EA7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829E9-6556-47AD-BE4A-D078147EFD2F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EF51C-5F48-0D5F-C077-C97DC79C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5966C-64CD-C4D4-0B17-9EF160A1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2C22A-AC19-4AD7-9517-5018BBB34F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5828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05F3-D56A-E1E7-128D-0368C225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7F563-E803-44AB-94BD-FBEF561E5E67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E0247-9AE4-2E7D-F7DD-B42C3E02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77D03-2832-D2C0-4F1D-C45AF8AD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BF7C9-6C0A-481D-8AD9-B15F62977A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55739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4F597-CF3B-C383-8883-6863A506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CBD5-755A-4399-B30F-04496CDE3B77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1BE25-E420-C9ED-2A0E-84B380BF8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03697-1D01-25FC-4A56-F89926B1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E6AAE-22C9-4E78-83A2-D531B3B2A0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07724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F3F509-805B-65AA-7568-01D790F7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BDA43-CB6D-4B49-B5F5-0E51893416A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1693D4-462E-E768-1F03-819262E5B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F4A347-A33B-4B94-F607-E4EEE52B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3640D-9EE4-4F28-B2A0-68EAF161B4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0355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6B8AA14-B7C2-CBF2-DFD9-5B565E8A2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9F752-74AF-4349-B3F2-744CCF0DDB8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D539E11-F060-6633-DC0B-002805054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551FABB-FEED-B550-F1B1-1B169904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384E6-BF67-4176-8E73-0AF92E6DC0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217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7C50EB-5D11-1CED-A992-3721C8AA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9CD6C-6D70-4AF7-B044-C2616F7D4C4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52F25E0-C5EF-A679-6318-383218F01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283C8C-273E-6B6D-A87E-D01E9A05D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965A-DDDE-47AF-B361-3B73531986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34095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C1C09E-BADE-2888-0E6F-73B56E3CB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614D1-4D98-4A9F-A281-64A1293C1533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B40C783-C3D9-0666-1A85-B5DAF4631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599B9E4-48EE-5280-B197-D128252D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99179-E99E-49C4-A7BA-AA83EF9E6C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520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F9A83-EEDD-7B90-F720-7808613B4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88D52-21A5-4867-B125-FA40A2C11C21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5C9D7-9EF2-C184-3807-8D3B5692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6937B-21EC-8AA6-3F6F-C21A0385E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CC29-FFA5-41CE-8813-EE0DD29EE8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60567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1999A9-FD92-0B5D-40C1-5B5B6E859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9EF9F-7F11-4644-A9D3-B7226EBBFDDA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E80FE0-BB96-86A1-723C-95B70540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BE8D23-2229-EA1C-FE84-859BCB028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BEBC9-9310-4A98-89A5-194753432C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24184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54635A-40B6-4874-899E-CEFD83C6E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70DB7-C51D-4A9C-961F-777BA603EE5A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7869C3-4BC3-4DC9-1567-BDA7ECDB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09666-5E19-0255-1848-64A84E1E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08F20-FEF0-459A-B52E-5C68D72540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83035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2C5B2-1138-94AE-C945-64C48BBC8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FCE46-765B-43C6-BA5A-2351EE6200A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182A4-4176-89DC-5A26-D291E0B5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7D0E8-E707-3F77-8DC1-98091F2F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B3049-4289-4F06-9F64-2B80A7993F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809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A9809-2143-5BD3-59FB-761B7740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57A61-5F8A-43B2-8647-C4CCFCD86B8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C5DDA-C63B-C698-B52F-BF1ABC7D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DD072-06A6-579D-69D9-54F81ACB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FED1C-15D2-4007-9C61-6965F4B91B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408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703C19-08E3-F323-A4B4-F05011FC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BEF5E-8B57-4368-9030-E86991AC8DE3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9439C-5EC9-EED1-0172-F7367CEEE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B655D1-23DC-8D01-8FC1-4513EC9FA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CF8E4-26D1-4F56-A09F-70EF21FF95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316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B18DE2-4098-FF6C-A8DD-22B7BCAF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265E7-E2A2-4282-8248-586B1614E49D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66FA17-0999-1F6F-4FC5-21D6BB41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0EAFBEC-3ABE-1B58-046B-36F529856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35D45-9D69-4110-9CE1-49D4F99E4B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636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DAB1216-FFF3-1753-1F96-F1BE19C8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0511E-EA90-4181-B1C0-DA2D6E202F39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329EF5-8A1B-E7B3-52BC-CC4BBFA2F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39699D1-D5FA-6553-4D8F-ECA292F0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4B526-BB2B-49AF-A78A-E3931425B6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142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24D03F9-0B1C-046E-5D0E-654767A3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A09A5-94D7-47E3-A09D-C51A47FA5371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465AA41-D7B9-FBA7-376B-7D011B2F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34F4D37-33FA-E67D-55AD-52DBB0B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55766-D94A-47BC-801B-F7D280C3A6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793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723EB7-EBDC-53BE-C470-799E3131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429AC-A094-4F0B-929F-9C2F2A3583A6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590E9E-AD4B-B0CD-8F49-ACB63F16F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49CA29-ACF3-09F1-12F7-830B54DA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39955-3624-477C-A239-A5B234C6C5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396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006DEA-08DC-AF50-26FB-A863493C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3F097-C629-44C1-AE70-2B1FB1E55A06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06BE4C-5161-6D1F-99DB-7693BB146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17FDF5-9248-CDCE-1B2A-C6CBED7A1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ADD2-6D35-4DBC-9074-D088801CC1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129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C5A7ABB-C2B3-8B2D-334E-348735E75D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B8EF04A-656D-0A31-69F3-76CB28160C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61D2-EA34-7C2B-51FA-F182DF739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666D26-2EF9-4DAB-A334-125230FA7B64}" type="datetime1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0877E-0C4C-ABA9-58A3-718AE4EE0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C87C2-4A8A-57A6-4023-9E499CA3D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98D493-9D39-4B9F-982C-D262E3B072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0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3C77E0A-5A82-4F66-AF1C-017C191B70B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C0B0F2-1DA9-4789-A0F9-4C61020B09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CFA380-310B-7722-8DE3-9F250160B9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E9007FF-EFD3-ACF4-1F52-0300DF353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968A5-B9E8-388B-8F15-F022A51A1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BAF33B-CBC5-4B56-8BAC-D7011F711B6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12E5E-2F79-2245-FF16-363D2DCF5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71ACB-C6EC-C01C-CA5D-2BF9EE7EC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B230699D-3470-4363-88BA-145EA7513EB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4105">
            <a:extLst>
              <a:ext uri="{FF2B5EF4-FFF2-40B4-BE49-F238E27FC236}">
                <a16:creationId xmlns:a16="http://schemas.microsoft.com/office/drawing/2014/main" id="{B4D3D850-2041-4B7C-AED9-54DA385B1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7" name="Rectangle 4107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25871" y="1844574"/>
            <a:ext cx="4225136" cy="31688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119" name="Freeform: Shape 4109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46290" y="1422605"/>
            <a:ext cx="5353835" cy="4015376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99" name="TextBox 5">
            <a:extLst>
              <a:ext uri="{FF2B5EF4-FFF2-40B4-BE49-F238E27FC236}">
                <a16:creationId xmlns:a16="http://schemas.microsoft.com/office/drawing/2014/main" id="{DEAB1048-F7A9-5DB5-F079-D7015EE31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6048" y="952747"/>
            <a:ext cx="4402917" cy="446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KS2 Mathematics Workshop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b="1" dirty="0">
              <a:solidFill>
                <a:srgbClr val="080808"/>
              </a:solidFill>
              <a:latin typeface="+mj-lt"/>
              <a:ea typeface="+mj-ea"/>
              <a:cs typeface="Calibri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80808"/>
                </a:solidFill>
                <a:latin typeface="+mj-lt"/>
                <a:ea typeface="+mj-ea"/>
                <a:cs typeface="Calibri"/>
              </a:rPr>
              <a:t>Monday 10</a:t>
            </a:r>
            <a:r>
              <a:rPr lang="en-US" altLang="en-US" sz="2800" b="1" baseline="30000" dirty="0">
                <a:solidFill>
                  <a:srgbClr val="080808"/>
                </a:solidFill>
                <a:latin typeface="+mj-lt"/>
                <a:ea typeface="+mj-ea"/>
                <a:cs typeface="Calibri"/>
              </a:rPr>
              <a:t>th</a:t>
            </a:r>
            <a:r>
              <a:rPr lang="en-US" altLang="en-US" sz="2800" b="1" dirty="0">
                <a:solidFill>
                  <a:srgbClr val="080808"/>
                </a:solidFill>
                <a:latin typeface="+mj-lt"/>
                <a:ea typeface="+mj-ea"/>
                <a:cs typeface="Calibri"/>
              </a:rPr>
              <a:t> November 2025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b="1" dirty="0">
              <a:solidFill>
                <a:srgbClr val="080808"/>
              </a:solidFill>
              <a:latin typeface="+mj-lt"/>
              <a:ea typeface="+mj-ea"/>
              <a:cs typeface="Calibri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80808"/>
                </a:solidFill>
                <a:latin typeface="+mj-lt"/>
                <a:ea typeface="+mj-ea"/>
                <a:cs typeface="Calibri"/>
              </a:rPr>
              <a:t>Session 1: 6:00 – 6:20 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0B0F0"/>
                </a:solidFill>
                <a:latin typeface="+mj-lt"/>
                <a:ea typeface="+mj-ea"/>
                <a:cs typeface="Calibri"/>
              </a:rPr>
              <a:t>(Multiplying &amp; Dividing)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b="1" dirty="0">
              <a:latin typeface="+mj-lt"/>
              <a:ea typeface="+mj-ea"/>
              <a:cs typeface="Calibri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latin typeface="+mj-lt"/>
                <a:ea typeface="+mj-ea"/>
                <a:cs typeface="Calibri"/>
              </a:rPr>
              <a:t>Session 2: 6:20 – 6:40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0B0F0"/>
                </a:solidFill>
                <a:latin typeface="+mj-lt"/>
                <a:ea typeface="+mj-ea"/>
                <a:cs typeface="Calibri"/>
              </a:rPr>
              <a:t>(Multiplying &amp; Dividing)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b="1" dirty="0">
              <a:solidFill>
                <a:srgbClr val="080808"/>
              </a:solidFill>
              <a:latin typeface="+mj-lt"/>
              <a:ea typeface="+mj-ea"/>
              <a:cs typeface="Calibri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latin typeface="+mj-lt"/>
                <a:ea typeface="+mj-ea"/>
                <a:cs typeface="Calibri"/>
              </a:rPr>
              <a:t>Session 3: 6:40 – 7:00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b="1" dirty="0">
                <a:solidFill>
                  <a:srgbClr val="00B0F0"/>
                </a:solidFill>
                <a:latin typeface="+mj-lt"/>
                <a:ea typeface="+mj-ea"/>
                <a:cs typeface="Calibri"/>
              </a:rPr>
              <a:t>(Percentages)</a:t>
            </a:r>
            <a:endParaRPr lang="en-US" altLang="en-US" sz="2400" b="1" dirty="0">
              <a:solidFill>
                <a:srgbClr val="00B0F0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4121" name="Isosceles Triangle 4111">
            <a:extLst>
              <a:ext uri="{FF2B5EF4-FFF2-40B4-BE49-F238E27FC236}">
                <a16:creationId xmlns:a16="http://schemas.microsoft.com/office/drawing/2014/main" id="{CB64814D-A361-44E1-8D97-B83E41C8B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56024" y="156022"/>
            <a:ext cx="1248189" cy="936142"/>
          </a:xfrm>
          <a:prstGeom prst="triangle">
            <a:avLst>
              <a:gd name="adj" fmla="val 10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4" name="Rectangle 4113">
            <a:extLst>
              <a:ext uri="{FF2B5EF4-FFF2-40B4-BE49-F238E27FC236}">
                <a16:creationId xmlns:a16="http://schemas.microsoft.com/office/drawing/2014/main" id="{852A6879-032A-4946-9CCA-44D38BEDF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222624" y="246646"/>
            <a:ext cx="432923" cy="57723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6" name="Rectangle 4115">
            <a:extLst>
              <a:ext uri="{FF2B5EF4-FFF2-40B4-BE49-F238E27FC236}">
                <a16:creationId xmlns:a16="http://schemas.microsoft.com/office/drawing/2014/main" id="{56AB08D7-F0FB-4965-B730-8B874214C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969892" y="492089"/>
            <a:ext cx="999162" cy="7493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8" name="Rectangle 4117">
            <a:extLst>
              <a:ext uri="{FF2B5EF4-FFF2-40B4-BE49-F238E27FC236}">
                <a16:creationId xmlns:a16="http://schemas.microsoft.com/office/drawing/2014/main" id="{148D9297-49FA-43ED-AC6B-E2F153B3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950288" y="991052"/>
            <a:ext cx="352820" cy="264615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0" name="Freeform: Shape 4119">
            <a:extLst>
              <a:ext uri="{FF2B5EF4-FFF2-40B4-BE49-F238E27FC236}">
                <a16:creationId xmlns:a16="http://schemas.microsoft.com/office/drawing/2014/main" id="{77C2D141-F73C-4BF3-B3DF-D3BA74B8B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45869" y="1350438"/>
            <a:ext cx="3120390" cy="4157124"/>
          </a:xfrm>
          <a:custGeom>
            <a:avLst/>
            <a:gdLst>
              <a:gd name="connsiteX0" fmla="*/ 2080261 w 4160520"/>
              <a:gd name="connsiteY0" fmla="*/ 0 h 4157124"/>
              <a:gd name="connsiteX1" fmla="*/ 4160520 w 4160520"/>
              <a:gd name="connsiteY1" fmla="*/ 2078563 h 4157124"/>
              <a:gd name="connsiteX2" fmla="*/ 2080261 w 4160520"/>
              <a:gd name="connsiteY2" fmla="*/ 4157124 h 4157124"/>
              <a:gd name="connsiteX3" fmla="*/ 0 w 4160520"/>
              <a:gd name="connsiteY3" fmla="*/ 2078563 h 41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0520" h="4157124">
                <a:moveTo>
                  <a:pt x="2080261" y="0"/>
                </a:moveTo>
                <a:lnTo>
                  <a:pt x="4160520" y="2078563"/>
                </a:lnTo>
                <a:lnTo>
                  <a:pt x="2080261" y="4157124"/>
                </a:lnTo>
                <a:lnTo>
                  <a:pt x="0" y="207856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22" name="Freeform: Shape 4121">
            <a:extLst>
              <a:ext uri="{FF2B5EF4-FFF2-40B4-BE49-F238E27FC236}">
                <a16:creationId xmlns:a16="http://schemas.microsoft.com/office/drawing/2014/main" id="{DB456AC5-2DFE-4E00-B0CE-30AAA2A3D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85674" y="1"/>
            <a:ext cx="2998052" cy="3295805"/>
          </a:xfrm>
          <a:custGeom>
            <a:avLst/>
            <a:gdLst>
              <a:gd name="connsiteX0" fmla="*/ 1352836 w 4160520"/>
              <a:gd name="connsiteY0" fmla="*/ 0 h 3430293"/>
              <a:gd name="connsiteX1" fmla="*/ 2807685 w 4160520"/>
              <a:gd name="connsiteY1" fmla="*/ 0 h 3430293"/>
              <a:gd name="connsiteX2" fmla="*/ 4160520 w 4160520"/>
              <a:gd name="connsiteY2" fmla="*/ 1351732 h 3430293"/>
              <a:gd name="connsiteX3" fmla="*/ 2080261 w 4160520"/>
              <a:gd name="connsiteY3" fmla="*/ 3430293 h 3430293"/>
              <a:gd name="connsiteX4" fmla="*/ 0 w 4160520"/>
              <a:gd name="connsiteY4" fmla="*/ 1351732 h 343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0520" h="3430293">
                <a:moveTo>
                  <a:pt x="1352836" y="0"/>
                </a:moveTo>
                <a:lnTo>
                  <a:pt x="2807685" y="0"/>
                </a:lnTo>
                <a:lnTo>
                  <a:pt x="4160520" y="1351732"/>
                </a:lnTo>
                <a:lnTo>
                  <a:pt x="2080261" y="3430293"/>
                </a:lnTo>
                <a:lnTo>
                  <a:pt x="0" y="135173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EC9112C-9F35-AE16-D02E-8AF6CFEB4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3740" y="481797"/>
            <a:ext cx="1223133" cy="166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4" name="Isosceles Triangle 4123">
            <a:extLst>
              <a:ext uri="{FF2B5EF4-FFF2-40B4-BE49-F238E27FC236}">
                <a16:creationId xmlns:a16="http://schemas.microsoft.com/office/drawing/2014/main" id="{D3EB41F8-8868-4FC3-8553-94FEE5A8B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9729" y="6102888"/>
            <a:ext cx="1132671" cy="755112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6" name="Freeform: Shape 4125">
            <a:extLst>
              <a:ext uri="{FF2B5EF4-FFF2-40B4-BE49-F238E27FC236}">
                <a16:creationId xmlns:a16="http://schemas.microsoft.com/office/drawing/2014/main" id="{39671820-9967-4806-B0A7-4944C2A4A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085674" y="3562194"/>
            <a:ext cx="2998052" cy="3295805"/>
          </a:xfrm>
          <a:custGeom>
            <a:avLst/>
            <a:gdLst>
              <a:gd name="connsiteX0" fmla="*/ 1352836 w 4160520"/>
              <a:gd name="connsiteY0" fmla="*/ 0 h 3430293"/>
              <a:gd name="connsiteX1" fmla="*/ 2807685 w 4160520"/>
              <a:gd name="connsiteY1" fmla="*/ 0 h 3430293"/>
              <a:gd name="connsiteX2" fmla="*/ 4160520 w 4160520"/>
              <a:gd name="connsiteY2" fmla="*/ 1351732 h 3430293"/>
              <a:gd name="connsiteX3" fmla="*/ 2080261 w 4160520"/>
              <a:gd name="connsiteY3" fmla="*/ 3430293 h 3430293"/>
              <a:gd name="connsiteX4" fmla="*/ 0 w 4160520"/>
              <a:gd name="connsiteY4" fmla="*/ 1351732 h 343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0520" h="3430293">
                <a:moveTo>
                  <a:pt x="1352836" y="0"/>
                </a:moveTo>
                <a:lnTo>
                  <a:pt x="2807685" y="0"/>
                </a:lnTo>
                <a:lnTo>
                  <a:pt x="4160520" y="1351732"/>
                </a:lnTo>
                <a:lnTo>
                  <a:pt x="2080261" y="3430293"/>
                </a:lnTo>
                <a:lnTo>
                  <a:pt x="0" y="135173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00FE9283-57AD-730C-51E7-59120367F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1833" y="2726560"/>
            <a:ext cx="1742002" cy="141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F510C71F-49BB-D30D-FF1B-9B0EFEEE2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3687" y="4740295"/>
            <a:ext cx="1603238" cy="166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A61DF-395F-BBDA-5115-B36FC23B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1201703E-4622-CE1A-9FF1-5219B14A3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11667112-EDBE-675B-4FD3-B9C4E5B804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E78C0D14-D6BC-04C8-A904-31570FD449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89A30D37-F9D6-2825-E8AC-84B2E51DC89F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584B93B9-DA51-A1F4-AFAC-30DF0399C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68413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6395D047-C249-7F98-5B23-114B72FE3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1854200"/>
            <a:ext cx="73453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7200" dirty="0">
                <a:solidFill>
                  <a:srgbClr val="7030A0"/>
                </a:solidFill>
                <a:latin typeface="XCCW Joined 1a"/>
                <a:cs typeface="Arial"/>
              </a:rPr>
              <a:t>Division</a:t>
            </a:r>
          </a:p>
        </p:txBody>
      </p:sp>
    </p:spTree>
    <p:extLst>
      <p:ext uri="{BB962C8B-B14F-4D97-AF65-F5344CB8AC3E}">
        <p14:creationId xmlns:p14="http://schemas.microsoft.com/office/powerpoint/2010/main" val="115914314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825B3-C04B-FA2E-EC3A-94B19880C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1FECB9-AC0C-C51B-8F65-8FDEAA817180}"/>
              </a:ext>
            </a:extLst>
          </p:cNvPr>
          <p:cNvSpPr/>
          <p:nvPr/>
        </p:nvSpPr>
        <p:spPr>
          <a:xfrm>
            <a:off x="257175" y="1130044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A. 426 ÷ 2 =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16B1FA-EA9A-F996-678D-48F3422151E4}"/>
              </a:ext>
            </a:extLst>
          </p:cNvPr>
          <p:cNvSpPr/>
          <p:nvPr/>
        </p:nvSpPr>
        <p:spPr>
          <a:xfrm>
            <a:off x="4706938" y="1131631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B. 3170 ÷ 5 =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339138-8DFA-50F9-8F1D-B6F7E816FCF9}"/>
              </a:ext>
            </a:extLst>
          </p:cNvPr>
          <p:cNvSpPr/>
          <p:nvPr/>
        </p:nvSpPr>
        <p:spPr>
          <a:xfrm>
            <a:off x="187325" y="3133725"/>
            <a:ext cx="4249738" cy="177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C. 7134 ÷ 4 =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5F26D2-593E-E43D-138A-AE9818E74C47}"/>
              </a:ext>
            </a:extLst>
          </p:cNvPr>
          <p:cNvSpPr/>
          <p:nvPr/>
        </p:nvSpPr>
        <p:spPr>
          <a:xfrm>
            <a:off x="4706937" y="3133724"/>
            <a:ext cx="4249737" cy="1774825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D. 3090 ÷ 12 =</a:t>
            </a:r>
          </a:p>
        </p:txBody>
      </p:sp>
      <p:sp>
        <p:nvSpPr>
          <p:cNvPr id="4102" name="TextBox 8">
            <a:extLst>
              <a:ext uri="{FF2B5EF4-FFF2-40B4-BE49-F238E27FC236}">
                <a16:creationId xmlns:a16="http://schemas.microsoft.com/office/drawing/2014/main" id="{87B9EBED-9E90-9A4A-A714-403EE9232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4" y="105184"/>
            <a:ext cx="6356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6000" dirty="0">
                <a:latin typeface="XCCW Joined 1a" pitchFamily="66" charset="0"/>
              </a:rPr>
              <a:t>Division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896A6A-7759-F78C-16E9-D8014E17DA66}"/>
              </a:ext>
            </a:extLst>
          </p:cNvPr>
          <p:cNvSpPr/>
          <p:nvPr/>
        </p:nvSpPr>
        <p:spPr>
          <a:xfrm>
            <a:off x="187325" y="4984649"/>
            <a:ext cx="4249738" cy="177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E. 5036 ÷ 16 =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46CA6A-B1BF-3198-B577-98355A2FAEA8}"/>
              </a:ext>
            </a:extLst>
          </p:cNvPr>
          <p:cNvSpPr/>
          <p:nvPr/>
        </p:nvSpPr>
        <p:spPr>
          <a:xfrm>
            <a:off x="4706936" y="4977991"/>
            <a:ext cx="4249738" cy="1774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F. 6108 ÷ 48 =</a:t>
            </a:r>
          </a:p>
        </p:txBody>
      </p:sp>
    </p:spTree>
    <p:extLst>
      <p:ext uri="{BB962C8B-B14F-4D97-AF65-F5344CB8AC3E}">
        <p14:creationId xmlns:p14="http://schemas.microsoft.com/office/powerpoint/2010/main" val="1637692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98F06-5FFD-E5BC-B61B-D41C03AA0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1CD9F54-6A61-E9B2-42F6-43920DEAA4DE}"/>
              </a:ext>
            </a:extLst>
          </p:cNvPr>
          <p:cNvSpPr/>
          <p:nvPr/>
        </p:nvSpPr>
        <p:spPr>
          <a:xfrm>
            <a:off x="257175" y="1130044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A. 213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F0807F-45E3-D626-0EE5-E6A9FCBFF3A7}"/>
              </a:ext>
            </a:extLst>
          </p:cNvPr>
          <p:cNvSpPr/>
          <p:nvPr/>
        </p:nvSpPr>
        <p:spPr>
          <a:xfrm>
            <a:off x="4706938" y="1131631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B. 634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0E48EB-08E7-9F8D-DC8E-6CB6CA6525A3}"/>
              </a:ext>
            </a:extLst>
          </p:cNvPr>
          <p:cNvSpPr/>
          <p:nvPr/>
        </p:nvSpPr>
        <p:spPr>
          <a:xfrm>
            <a:off x="187325" y="3133725"/>
            <a:ext cx="4249738" cy="177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C. 1783.5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79808C-92C0-CDEB-8B62-56A1BD4A7838}"/>
              </a:ext>
            </a:extLst>
          </p:cNvPr>
          <p:cNvSpPr/>
          <p:nvPr/>
        </p:nvSpPr>
        <p:spPr>
          <a:xfrm>
            <a:off x="4706937" y="3133724"/>
            <a:ext cx="4249737" cy="1774825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D. 257.5</a:t>
            </a:r>
          </a:p>
        </p:txBody>
      </p:sp>
      <p:sp>
        <p:nvSpPr>
          <p:cNvPr id="4102" name="TextBox 8">
            <a:extLst>
              <a:ext uri="{FF2B5EF4-FFF2-40B4-BE49-F238E27FC236}">
                <a16:creationId xmlns:a16="http://schemas.microsoft.com/office/drawing/2014/main" id="{888ECF74-7464-0B27-8F84-8D918757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4" y="105184"/>
            <a:ext cx="6356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6000" dirty="0">
                <a:solidFill>
                  <a:srgbClr val="FF0000"/>
                </a:solidFill>
                <a:latin typeface="XCCW Joined 1a" pitchFamily="66" charset="0"/>
              </a:rPr>
              <a:t>Answers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600C38-5D24-0917-29B9-813CF6E11EE3}"/>
              </a:ext>
            </a:extLst>
          </p:cNvPr>
          <p:cNvSpPr/>
          <p:nvPr/>
        </p:nvSpPr>
        <p:spPr>
          <a:xfrm>
            <a:off x="187325" y="4984649"/>
            <a:ext cx="4249738" cy="177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E. 314.75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DA501E-3308-7CA7-3A52-F0CD2125243D}"/>
              </a:ext>
            </a:extLst>
          </p:cNvPr>
          <p:cNvSpPr/>
          <p:nvPr/>
        </p:nvSpPr>
        <p:spPr>
          <a:xfrm>
            <a:off x="4706936" y="4977991"/>
            <a:ext cx="4249738" cy="1774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F. 127.25</a:t>
            </a:r>
          </a:p>
        </p:txBody>
      </p:sp>
    </p:spTree>
    <p:extLst>
      <p:ext uri="{BB962C8B-B14F-4D97-AF65-F5344CB8AC3E}">
        <p14:creationId xmlns:p14="http://schemas.microsoft.com/office/powerpoint/2010/main" val="2605694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76F2F-84EE-57B9-45A0-F5D38DED5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81A70D6E-9FFD-2E48-224B-84E1F9897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74FF8537-B460-335C-DC92-DEDCA7141B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518B99D5-1B35-77E1-9E03-6A3D811E9A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6EF64920-6AA3-ADDE-4B4F-559CC49CB6D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3FC14E40-C6B1-C6D8-1A96-DCC58B885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59681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AA744617-F5A0-A2AC-65EE-A1DB97D5D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48" y="899180"/>
            <a:ext cx="7345363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Curriculum calendars can be found on the school website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marL="685800" indent="-6858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Curriculum</a:t>
            </a:r>
          </a:p>
          <a:p>
            <a:pPr marL="685800" indent="-6858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Maths</a:t>
            </a:r>
          </a:p>
          <a:p>
            <a:pPr marL="685800" indent="-6858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Scroll down to ‘Maths KS2’ and ‘Maths KS3’</a:t>
            </a:r>
          </a:p>
        </p:txBody>
      </p:sp>
    </p:spTree>
    <p:extLst>
      <p:ext uri="{BB962C8B-B14F-4D97-AF65-F5344CB8AC3E}">
        <p14:creationId xmlns:p14="http://schemas.microsoft.com/office/powerpoint/2010/main" val="125362431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3807C-FCCA-765B-B429-D4B90323C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44379DBD-9678-5031-1BEF-6768FF6FB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9493B186-23E8-7B0C-3050-8AFC419E95D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6AEE6B29-AB1E-9EBC-DED1-24B84F2D29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FCF6E344-6EDD-3EF0-7299-E0265DDBCF9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A85B95A5-C112-FE28-520E-B867F1974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59681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95F8E4DF-B3D2-A906-FF8D-BBF536E0C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174" y="1275489"/>
            <a:ext cx="734536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Homework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Tuesdays &amp; Fridays</a:t>
            </a:r>
          </a:p>
          <a:p>
            <a:pPr algn="ctr"/>
            <a:endParaRPr lang="en-GB" altLang="en-US" sz="40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TTR &amp; My Maths</a:t>
            </a:r>
          </a:p>
        </p:txBody>
      </p:sp>
    </p:spTree>
    <p:extLst>
      <p:ext uri="{BB962C8B-B14F-4D97-AF65-F5344CB8AC3E}">
        <p14:creationId xmlns:p14="http://schemas.microsoft.com/office/powerpoint/2010/main" val="44167067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C861A-6D11-A9BF-2DB1-A26EA0E1C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2EE95EB8-E2F1-87E4-DA78-C7087837C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B34B67AA-FAAD-7F33-1E27-EDE2B426712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AF87D62C-00DF-E084-21B8-B7577F5700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1DF7F362-3794-E1C0-98FA-89999A92D45C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2933156D-E1FA-8BCE-1AF5-A3D970001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59681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68BB3D7A-101C-5149-2630-0F018A300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174" y="1275489"/>
            <a:ext cx="7345363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Useful website &amp; books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marL="571500" indent="-5715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CGP</a:t>
            </a:r>
          </a:p>
          <a:p>
            <a:pPr marL="571500" indent="-5715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Letts</a:t>
            </a:r>
          </a:p>
          <a:p>
            <a:pPr marL="571500" indent="-5715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Collins</a:t>
            </a:r>
          </a:p>
          <a:p>
            <a:pPr marL="571500" indent="-5715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WHSmith</a:t>
            </a:r>
          </a:p>
          <a:p>
            <a:pPr marL="571500" indent="-571500" algn="ctr">
              <a:buFontTx/>
              <a:buChar char="-"/>
            </a:pPr>
            <a:r>
              <a:rPr lang="en-GB" altLang="en-US" sz="4000" dirty="0">
                <a:solidFill>
                  <a:srgbClr val="7030A0"/>
                </a:solidFill>
                <a:latin typeface="XCCW Joined 1a"/>
                <a:cs typeface="Arial"/>
              </a:rPr>
              <a:t>Rising stars</a:t>
            </a:r>
          </a:p>
        </p:txBody>
      </p:sp>
    </p:spTree>
    <p:extLst>
      <p:ext uri="{BB962C8B-B14F-4D97-AF65-F5344CB8AC3E}">
        <p14:creationId xmlns:p14="http://schemas.microsoft.com/office/powerpoint/2010/main" val="980410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E000-E34A-8128-6F2F-CC169E7C0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C4205051-B364-1D73-50DE-763AB8330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2AAB2CC5-3113-B5EE-C26E-E09F661460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4D23B071-3330-3C7F-F026-F5B85E986B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F8144F52-3FED-1DD7-DC2D-EED4EEB0B1D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74953A50-F88B-683E-108C-506829378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59681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3410C108-902F-EE67-7D89-3AA444E9B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174" y="1275489"/>
            <a:ext cx="734536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Weekly Arithmetic Tests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3200" dirty="0">
                <a:solidFill>
                  <a:srgbClr val="7030A0"/>
                </a:solidFill>
                <a:latin typeface="XCCW Joined 1a"/>
                <a:cs typeface="Arial"/>
              </a:rPr>
              <a:t>Please encourage your child to bring home their arithmetic test each week (either completed on a Thursday or Friday depending on who their teacher is). Please then encourage your child to go through the questions they have got wrong if possible to further improve.</a:t>
            </a:r>
            <a:endParaRPr lang="en-GB" altLang="en-US" sz="2400" dirty="0">
              <a:solidFill>
                <a:srgbClr val="7030A0"/>
              </a:solidFill>
              <a:latin typeface="XCCW Joined 1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329662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10165-7C4D-8EF4-6028-22771FB6E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>
            <a:extLst>
              <a:ext uri="{FF2B5EF4-FFF2-40B4-BE49-F238E27FC236}">
                <a16:creationId xmlns:a16="http://schemas.microsoft.com/office/drawing/2014/main" id="{078F51FE-BE14-ED91-31C7-C34FD1971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>
            <a:extLst>
              <a:ext uri="{FF2B5EF4-FFF2-40B4-BE49-F238E27FC236}">
                <a16:creationId xmlns:a16="http://schemas.microsoft.com/office/drawing/2014/main" id="{F326CD70-706C-159E-2664-6E24090A59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40C995BA-CF7C-0C3A-B0E5-0CA18AF391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6938B6D4-E7F6-94DE-915C-4C0BD766635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>
            <a:extLst>
              <a:ext uri="{FF2B5EF4-FFF2-40B4-BE49-F238E27FC236}">
                <a16:creationId xmlns:a16="http://schemas.microsoft.com/office/drawing/2014/main" id="{BE5BD136-07DD-084C-3B86-3CC473B66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59681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>
            <a:extLst>
              <a:ext uri="{FF2B5EF4-FFF2-40B4-BE49-F238E27FC236}">
                <a16:creationId xmlns:a16="http://schemas.microsoft.com/office/drawing/2014/main" id="{90E2897F-1CC2-BA13-A402-F02E9FAF4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852" y="733246"/>
            <a:ext cx="78813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Year 6 – Practise SATs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marL="457200" indent="-457200" algn="ctr">
              <a:buFontTx/>
              <a:buChar char="-"/>
            </a:pPr>
            <a:r>
              <a:rPr lang="en-GB" altLang="en-US" sz="2800" dirty="0">
                <a:solidFill>
                  <a:srgbClr val="7030A0"/>
                </a:solidFill>
                <a:latin typeface="XCCW Joined 1a"/>
                <a:cs typeface="Arial"/>
              </a:rPr>
              <a:t>September</a:t>
            </a:r>
          </a:p>
          <a:p>
            <a:pPr marL="342900" indent="-342900" algn="ctr">
              <a:buFontTx/>
              <a:buChar char="-"/>
            </a:pPr>
            <a:r>
              <a:rPr lang="en-GB" altLang="en-US" sz="2800" dirty="0">
                <a:solidFill>
                  <a:srgbClr val="7030A0"/>
                </a:solidFill>
                <a:latin typeface="XCCW Joined 1a"/>
                <a:cs typeface="Arial"/>
              </a:rPr>
              <a:t>November (this week)</a:t>
            </a:r>
          </a:p>
          <a:p>
            <a:pPr marL="342900" indent="-342900" algn="ctr">
              <a:buFontTx/>
              <a:buChar char="-"/>
            </a:pPr>
            <a:r>
              <a:rPr lang="en-GB" altLang="en-US" sz="2800" dirty="0">
                <a:solidFill>
                  <a:srgbClr val="7030A0"/>
                </a:solidFill>
                <a:latin typeface="XCCW Joined 1a"/>
                <a:cs typeface="Arial"/>
              </a:rPr>
              <a:t>January</a:t>
            </a:r>
          </a:p>
          <a:p>
            <a:pPr marL="342900" indent="-342900" algn="ctr">
              <a:buFontTx/>
              <a:buChar char="-"/>
            </a:pPr>
            <a:r>
              <a:rPr lang="en-GB" altLang="en-US" sz="2800" dirty="0">
                <a:solidFill>
                  <a:srgbClr val="7030A0"/>
                </a:solidFill>
                <a:latin typeface="XCCW Joined 1a"/>
                <a:cs typeface="Arial"/>
              </a:rPr>
              <a:t>March</a:t>
            </a:r>
          </a:p>
          <a:p>
            <a:pPr marL="342900" indent="-342900" algn="ctr">
              <a:buFontTx/>
              <a:buChar char="-"/>
            </a:pPr>
            <a:endParaRPr lang="en-GB" altLang="en-US" sz="32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2400" dirty="0">
                <a:solidFill>
                  <a:srgbClr val="7030A0"/>
                </a:solidFill>
                <a:latin typeface="XCCW Joined 1a"/>
                <a:cs typeface="Arial"/>
              </a:rPr>
              <a:t>Your child will be bringing the practise SATs papers sat this week home with them over the next couple of weeks along with a test result slip. Please have a look at the test result slip to see the improvement they have made since the September practise SATs. Please also encourage your child to have a look at the questions they have got wrong, particularly in Paper 1.</a:t>
            </a:r>
          </a:p>
        </p:txBody>
      </p:sp>
    </p:spTree>
    <p:extLst>
      <p:ext uri="{BB962C8B-B14F-4D97-AF65-F5344CB8AC3E}">
        <p14:creationId xmlns:p14="http://schemas.microsoft.com/office/powerpoint/2010/main" val="104771222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ve\Documents\Computer\PP themes\Blue-Effect-Powerpoint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1" name="Group 5"/>
          <p:cNvGrpSpPr>
            <a:grpSpLocks noChangeAspect="1"/>
          </p:cNvGrpSpPr>
          <p:nvPr/>
        </p:nvGrpSpPr>
        <p:grpSpPr bwMode="auto">
          <a:xfrm>
            <a:off x="7885113" y="188913"/>
            <a:ext cx="1041400" cy="1363662"/>
            <a:chOff x="0" y="0"/>
            <a:chExt cx="2476500" cy="3377205"/>
          </a:xfrm>
        </p:grpSpPr>
        <p:pic>
          <p:nvPicPr>
            <p:cNvPr id="2054" name="Picture 6" descr="http://www.walkwoodms.worcs.sch.uk/News/PublishingImages/Walkwood%20Logo%20July%202013.png"/>
            <p:cNvPicPr>
              <a:picLocks noChangeAspect="1" noChangeArrowheads="1"/>
            </p:cNvPicPr>
            <p:nvPr/>
          </p:nvPicPr>
          <p:blipFill>
            <a:blip r:embed="rId3" cstate="print"/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http://www.walkwoodms.worcs.sch.uk/News/PublishingImages/Walkwood%20Logo%20July%202013.png"/>
            <p:cNvPicPr>
              <a:picLocks noChangeArrowheads="1"/>
            </p:cNvPicPr>
            <p:nvPr/>
          </p:nvPicPr>
          <p:blipFill>
            <a:blip r:embed="rId4" cstate="print"/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395288" y="1268413"/>
            <a:ext cx="7489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altLang="en-US" sz="3200">
              <a:solidFill>
                <a:srgbClr val="000000"/>
              </a:solidFill>
              <a:latin typeface="XCCW Joined 1a" pitchFamily="66" charset="0"/>
            </a:endParaRPr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889000" y="1854200"/>
            <a:ext cx="73453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7200" dirty="0">
                <a:solidFill>
                  <a:srgbClr val="7030A0"/>
                </a:solidFill>
                <a:latin typeface="XCCW Joined 1a"/>
                <a:cs typeface="Arial"/>
              </a:rPr>
              <a:t>Multiplication</a:t>
            </a:r>
          </a:p>
          <a:p>
            <a:pPr algn="ctr"/>
            <a:endParaRPr lang="en-GB" altLang="en-US" sz="72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Session 1: 6:00-6:20 </a:t>
            </a:r>
          </a:p>
          <a:p>
            <a:pPr algn="ctr"/>
            <a:endParaRPr lang="en-GB" altLang="en-US" sz="4800" dirty="0">
              <a:solidFill>
                <a:srgbClr val="7030A0"/>
              </a:solidFill>
              <a:latin typeface="XCCW Joined 1a"/>
              <a:cs typeface="Arial"/>
            </a:endParaRPr>
          </a:p>
          <a:p>
            <a:pPr algn="ctr"/>
            <a:r>
              <a:rPr lang="en-GB" altLang="en-US" sz="4800" dirty="0">
                <a:solidFill>
                  <a:srgbClr val="7030A0"/>
                </a:solidFill>
                <a:latin typeface="XCCW Joined 1a"/>
                <a:cs typeface="Arial"/>
              </a:rPr>
              <a:t>Session 2: 6:20-6:40</a:t>
            </a:r>
          </a:p>
        </p:txBody>
      </p:sp>
    </p:spTree>
    <p:extLst>
      <p:ext uri="{BB962C8B-B14F-4D97-AF65-F5344CB8AC3E}">
        <p14:creationId xmlns:p14="http://schemas.microsoft.com/office/powerpoint/2010/main" val="303456813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CD8563-36D1-C250-23D7-E40E0EDE44C3}"/>
              </a:ext>
            </a:extLst>
          </p:cNvPr>
          <p:cNvSpPr/>
          <p:nvPr/>
        </p:nvSpPr>
        <p:spPr>
          <a:xfrm>
            <a:off x="257175" y="1130044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A. 82 </a:t>
            </a:r>
            <a:r>
              <a:rPr lang="en-GB" sz="3000" dirty="0">
                <a:solidFill>
                  <a:schemeClr val="tx1"/>
                </a:solidFill>
              </a:rPr>
              <a:t>x</a:t>
            </a: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 6 =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1150A1-EDC6-C588-8124-231E4A1F6635}"/>
              </a:ext>
            </a:extLst>
          </p:cNvPr>
          <p:cNvSpPr/>
          <p:nvPr/>
        </p:nvSpPr>
        <p:spPr>
          <a:xfrm>
            <a:off x="4706938" y="1131631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B. 647 </a:t>
            </a:r>
            <a:r>
              <a:rPr lang="en-GB" sz="3000" dirty="0">
                <a:solidFill>
                  <a:schemeClr val="tx1"/>
                </a:solidFill>
              </a:rPr>
              <a:t>x</a:t>
            </a: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 3 =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7D4A5F-6B5E-7EF4-8FB1-544235923EF6}"/>
              </a:ext>
            </a:extLst>
          </p:cNvPr>
          <p:cNvSpPr/>
          <p:nvPr/>
        </p:nvSpPr>
        <p:spPr>
          <a:xfrm>
            <a:off x="187325" y="3133725"/>
            <a:ext cx="4249738" cy="177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C. 6521 x 4 =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A2B44D-791D-188D-2AE3-4E43C24B57CA}"/>
              </a:ext>
            </a:extLst>
          </p:cNvPr>
          <p:cNvSpPr/>
          <p:nvPr/>
        </p:nvSpPr>
        <p:spPr>
          <a:xfrm>
            <a:off x="4706937" y="3133724"/>
            <a:ext cx="4249737" cy="1774825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D. 68 </a:t>
            </a:r>
            <a:r>
              <a:rPr lang="en-GB" sz="3000" dirty="0">
                <a:solidFill>
                  <a:schemeClr val="tx1"/>
                </a:solidFill>
              </a:rPr>
              <a:t>x </a:t>
            </a: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47 =</a:t>
            </a:r>
          </a:p>
        </p:txBody>
      </p:sp>
      <p:sp>
        <p:nvSpPr>
          <p:cNvPr id="4102" name="TextBox 8">
            <a:extLst>
              <a:ext uri="{FF2B5EF4-FFF2-40B4-BE49-F238E27FC236}">
                <a16:creationId xmlns:a16="http://schemas.microsoft.com/office/drawing/2014/main" id="{66C7F963-1E02-C8C5-6B61-A256FD9F1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4" y="105184"/>
            <a:ext cx="6356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6000" dirty="0">
                <a:latin typeface="XCCW Joined 1a" pitchFamily="66" charset="0"/>
              </a:rPr>
              <a:t>Multiplication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BE1F80-46E5-EF3C-3C60-0C5ABB2C5443}"/>
              </a:ext>
            </a:extLst>
          </p:cNvPr>
          <p:cNvSpPr/>
          <p:nvPr/>
        </p:nvSpPr>
        <p:spPr>
          <a:xfrm>
            <a:off x="187325" y="4984649"/>
            <a:ext cx="4249738" cy="177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E. 214 x 85 =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32FCF2-C436-8E44-4347-8ACEB4CBA73A}"/>
              </a:ext>
            </a:extLst>
          </p:cNvPr>
          <p:cNvSpPr/>
          <p:nvPr/>
        </p:nvSpPr>
        <p:spPr>
          <a:xfrm>
            <a:off x="4706936" y="4977991"/>
            <a:ext cx="4249738" cy="1774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F. 9435 x 26 =</a:t>
            </a:r>
          </a:p>
        </p:txBody>
      </p:sp>
    </p:spTree>
    <p:extLst>
      <p:ext uri="{BB962C8B-B14F-4D97-AF65-F5344CB8AC3E}">
        <p14:creationId xmlns:p14="http://schemas.microsoft.com/office/powerpoint/2010/main" val="522946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DB847-DBCA-3DCD-2493-F30E4B74B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3389BB-1551-A150-21F7-337D82B89581}"/>
              </a:ext>
            </a:extLst>
          </p:cNvPr>
          <p:cNvSpPr/>
          <p:nvPr/>
        </p:nvSpPr>
        <p:spPr>
          <a:xfrm>
            <a:off x="257175" y="1130044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A. 492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B18F4D-73AF-4898-F2D8-C20460758500}"/>
              </a:ext>
            </a:extLst>
          </p:cNvPr>
          <p:cNvSpPr/>
          <p:nvPr/>
        </p:nvSpPr>
        <p:spPr>
          <a:xfrm>
            <a:off x="4706936" y="1131631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B. 1,941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06229E-BDE7-EF77-5AF7-865ECD31378F}"/>
              </a:ext>
            </a:extLst>
          </p:cNvPr>
          <p:cNvSpPr/>
          <p:nvPr/>
        </p:nvSpPr>
        <p:spPr>
          <a:xfrm>
            <a:off x="187325" y="3133725"/>
            <a:ext cx="4249738" cy="177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C. 26,084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6E7AF2-827A-AE2C-AF06-A827F750B1C5}"/>
              </a:ext>
            </a:extLst>
          </p:cNvPr>
          <p:cNvSpPr/>
          <p:nvPr/>
        </p:nvSpPr>
        <p:spPr>
          <a:xfrm>
            <a:off x="4706937" y="3133724"/>
            <a:ext cx="4249737" cy="1774825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D. 3,196</a:t>
            </a:r>
          </a:p>
        </p:txBody>
      </p:sp>
      <p:sp>
        <p:nvSpPr>
          <p:cNvPr id="4102" name="TextBox 8">
            <a:extLst>
              <a:ext uri="{FF2B5EF4-FFF2-40B4-BE49-F238E27FC236}">
                <a16:creationId xmlns:a16="http://schemas.microsoft.com/office/drawing/2014/main" id="{43089D0E-AE58-C2F5-769C-E09BD94E1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4" y="105184"/>
            <a:ext cx="6356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6000" dirty="0">
                <a:solidFill>
                  <a:srgbClr val="FF0000"/>
                </a:solidFill>
                <a:latin typeface="XCCW Joined 1a" pitchFamily="66" charset="0"/>
              </a:rPr>
              <a:t>Answers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1A6EE6-1DA4-4292-59CB-DA0C43A726F2}"/>
              </a:ext>
            </a:extLst>
          </p:cNvPr>
          <p:cNvSpPr/>
          <p:nvPr/>
        </p:nvSpPr>
        <p:spPr>
          <a:xfrm>
            <a:off x="187325" y="4984649"/>
            <a:ext cx="4249738" cy="177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E. 18,190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57FA06-4B89-FC78-D830-7F68FEDDD2AF}"/>
              </a:ext>
            </a:extLst>
          </p:cNvPr>
          <p:cNvSpPr/>
          <p:nvPr/>
        </p:nvSpPr>
        <p:spPr>
          <a:xfrm>
            <a:off x="4706936" y="4977991"/>
            <a:ext cx="4249738" cy="1774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000" dirty="0">
                <a:solidFill>
                  <a:schemeClr val="tx1"/>
                </a:solidFill>
                <a:latin typeface="XCCW Joined 1a" panose="03050602040000000000" pitchFamily="66" charset="0"/>
              </a:rPr>
              <a:t>F. 245,310</a:t>
            </a:r>
          </a:p>
        </p:txBody>
      </p:sp>
    </p:spTree>
    <p:extLst>
      <p:ext uri="{BB962C8B-B14F-4D97-AF65-F5344CB8AC3E}">
        <p14:creationId xmlns:p14="http://schemas.microsoft.com/office/powerpoint/2010/main" val="173193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74c427-b7f2-44eb-81c7-02bb7c1e0bfd" xsi:nil="true"/>
    <lcf76f155ced4ddcb4097134ff3c332f xmlns="10265577-d3ac-4f51-89e7-59c9e85535f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78B67FBD16548BFA96F1A4F0424D9" ma:contentTypeVersion="20" ma:contentTypeDescription="Create a new document." ma:contentTypeScope="" ma:versionID="6e37a9e1418df9c8957e32a4435df263">
  <xsd:schema xmlns:xsd="http://www.w3.org/2001/XMLSchema" xmlns:xs="http://www.w3.org/2001/XMLSchema" xmlns:p="http://schemas.microsoft.com/office/2006/metadata/properties" xmlns:ns2="10265577-d3ac-4f51-89e7-59c9e85535f1" xmlns:ns3="0374c427-b7f2-44eb-81c7-02bb7c1e0bfd" targetNamespace="http://schemas.microsoft.com/office/2006/metadata/properties" ma:root="true" ma:fieldsID="1a8850f0611f4ddb8140a030fd3b34bb" ns2:_="" ns3:_="">
    <xsd:import namespace="10265577-d3ac-4f51-89e7-59c9e85535f1"/>
    <xsd:import namespace="0374c427-b7f2-44eb-81c7-02bb7c1e0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65577-d3ac-4f51-89e7-59c9e8553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88e4474-d5ba-4942-baaa-80d702590d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4c427-b7f2-44eb-81c7-02bb7c1e0bf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6c2d2d2-727f-43b7-b935-70e2d29cbb39}" ma:internalName="TaxCatchAll" ma:showField="CatchAllData" ma:web="0374c427-b7f2-44eb-81c7-02bb7c1e0b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0BF231-84DC-4B95-A623-66A6FF53D2B5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C8C9865E-DE02-4819-AF41-986E9765B0DF}">
  <ds:schemaRefs>
    <ds:schemaRef ds:uri="http://purl.org/dc/terms/"/>
    <ds:schemaRef ds:uri="http://schemas.microsoft.com/office/infopath/2007/PartnerControls"/>
    <ds:schemaRef ds:uri="0374c427-b7f2-44eb-81c7-02bb7c1e0bfd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10265577-d3ac-4f51-89e7-59c9e85535f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E43A116-0653-4A92-9CF1-AFB29A5C00F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930D467-7F4C-414E-9B0D-A1763B2104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65577-d3ac-4f51-89e7-59c9e85535f1"/>
    <ds:schemaRef ds:uri="0374c427-b7f2-44eb-81c7-02bb7c1e0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336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XCCW Joined 1a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Louise Pritchard</dc:creator>
  <cp:lastModifiedBy>Mrs L Cull</cp:lastModifiedBy>
  <cp:revision>2</cp:revision>
  <cp:lastPrinted>2024-11-25T17:14:45Z</cp:lastPrinted>
  <dcterms:created xsi:type="dcterms:W3CDTF">2015-10-28T16:38:05Z</dcterms:created>
  <dcterms:modified xsi:type="dcterms:W3CDTF">2025-11-11T08:30:05Z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Mrs M Johnson</vt:lpwstr>
  </property>
  <property fmtid="{D5CDD505-2E9C-101B-9397-08002B2CF9AE}" pid="3" name="Order">
    <vt:lpwstr>322800.000000000</vt:lpwstr>
  </property>
  <property fmtid="{D5CDD505-2E9C-101B-9397-08002B2CF9AE}" pid="4" name="display_urn:schemas-microsoft-com:office:office#Author">
    <vt:lpwstr>Mrs M Johnson</vt:lpwstr>
  </property>
  <property fmtid="{D5CDD505-2E9C-101B-9397-08002B2CF9AE}" pid="5" name="ContentTypeId">
    <vt:lpwstr>0x0101004ED78B67FBD16548BFA96F1A4F0424D9</vt:lpwstr>
  </property>
  <property fmtid="{D5CDD505-2E9C-101B-9397-08002B2CF9AE}" pid="6" name="MediaServiceImageTags">
    <vt:lpwstr/>
  </property>
</Properties>
</file>